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af1971601c44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8cf3dcb1984af0"/>
  </p:sldMasterIdLst>
  <p:sldIdLst>
    <p:sldId xmlns:r="http://schemas.openxmlformats.org/officeDocument/2006/relationships" id="256" r:id="R12fc38dc94554cb9"/>
    <p:sldId xmlns:r="http://schemas.openxmlformats.org/officeDocument/2006/relationships" id="257" r:id="R6a0bd6cd89024d7a"/>
    <p:sldId xmlns:r="http://schemas.openxmlformats.org/officeDocument/2006/relationships" id="258" r:id="R2437cc8178db4439"/>
    <p:sldId xmlns:r="http://schemas.openxmlformats.org/officeDocument/2006/relationships" id="259" r:id="Refb1c20395394c1c"/>
    <p:sldId xmlns:r="http://schemas.openxmlformats.org/officeDocument/2006/relationships" id="260" r:id="R1bf1b8c5f8344d98"/>
    <p:sldId xmlns:r="http://schemas.openxmlformats.org/officeDocument/2006/relationships" id="261" r:id="Re4ad6c6cdf16499a"/>
    <p:sldId xmlns:r="http://schemas.openxmlformats.org/officeDocument/2006/relationships" id="262" r:id="R139443078432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8cf3dcb1984af0" /><Relationship Type="http://schemas.openxmlformats.org/officeDocument/2006/relationships/slide" Target="/ppt/slides/slide1.xml" Id="R12fc38dc94554cb9" /><Relationship Type="http://schemas.openxmlformats.org/officeDocument/2006/relationships/slide" Target="/ppt/slides/slide2.xml" Id="R6a0bd6cd89024d7a" /><Relationship Type="http://schemas.openxmlformats.org/officeDocument/2006/relationships/slide" Target="/ppt/slides/slide3.xml" Id="R2437cc8178db4439" /><Relationship Type="http://schemas.openxmlformats.org/officeDocument/2006/relationships/slide" Target="/ppt/slides/slide4.xml" Id="Refb1c20395394c1c" /><Relationship Type="http://schemas.openxmlformats.org/officeDocument/2006/relationships/slide" Target="/ppt/slides/slide5.xml" Id="R1bf1b8c5f8344d98" /><Relationship Type="http://schemas.openxmlformats.org/officeDocument/2006/relationships/slide" Target="/ppt/slides/slide6.xml" Id="Re4ad6c6cdf16499a" /><Relationship Type="http://schemas.openxmlformats.org/officeDocument/2006/relationships/slide" Target="/ppt/slides/slide7.xml" Id="R139443078432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98b0e34a0241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ba55f0054042" /><Relationship Type="http://schemas.openxmlformats.org/officeDocument/2006/relationships/theme" Target="/ppt/slideMasters/theme/theme1.xml" Id="Rbfa88ace46b6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ffba55f005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c6842f0047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444b62f564e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fcbdf6fbc44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c6187bb674e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5b39162a445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2cbd7546c43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c5113ff7946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HAJ INVEST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10 262 072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89 357 840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92 956 542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ANDRE JELSA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Havdurveien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926 304 267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HAJ INVEST AS</a:t>
            </a:r>
          </a:p>
        </p:txBody>
      </p:sp>
    </p:spTree>
  </p:cSld>
  <p:clrMapOvr>
    <a:masterClrMapping xmlns:a="http://schemas.openxmlformats.org/drawingml/2006/main"/>
  </p:clrMapOvr>
</p:sld>
</file>