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50c1d4da87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e81dfc8f7f4653"/>
  </p:sldMasterIdLst>
  <p:sldIdLst>
    <p:sldId xmlns:r="http://schemas.openxmlformats.org/officeDocument/2006/relationships" id="256" r:id="Rb38517d3e7b8479e"/>
    <p:sldId xmlns:r="http://schemas.openxmlformats.org/officeDocument/2006/relationships" id="257" r:id="R8cf59aef1da94a3a"/>
    <p:sldId xmlns:r="http://schemas.openxmlformats.org/officeDocument/2006/relationships" id="258" r:id="Rc76275a9cc104671"/>
    <p:sldId xmlns:r="http://schemas.openxmlformats.org/officeDocument/2006/relationships" id="259" r:id="R4c2ef8773e6f422f"/>
    <p:sldId xmlns:r="http://schemas.openxmlformats.org/officeDocument/2006/relationships" id="260" r:id="R98cc76ee8b8a4e6e"/>
    <p:sldId xmlns:r="http://schemas.openxmlformats.org/officeDocument/2006/relationships" id="261" r:id="R64ad9b4a51a44e78"/>
    <p:sldId xmlns:r="http://schemas.openxmlformats.org/officeDocument/2006/relationships" id="262" r:id="R67164839bd9a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81dfc8f7f4653" /><Relationship Type="http://schemas.openxmlformats.org/officeDocument/2006/relationships/slide" Target="/ppt/slides/slide1.xml" Id="Rb38517d3e7b8479e" /><Relationship Type="http://schemas.openxmlformats.org/officeDocument/2006/relationships/slide" Target="/ppt/slides/slide2.xml" Id="R8cf59aef1da94a3a" /><Relationship Type="http://schemas.openxmlformats.org/officeDocument/2006/relationships/slide" Target="/ppt/slides/slide3.xml" Id="Rc76275a9cc104671" /><Relationship Type="http://schemas.openxmlformats.org/officeDocument/2006/relationships/slide" Target="/ppt/slides/slide4.xml" Id="R4c2ef8773e6f422f" /><Relationship Type="http://schemas.openxmlformats.org/officeDocument/2006/relationships/slide" Target="/ppt/slides/slide5.xml" Id="R98cc76ee8b8a4e6e" /><Relationship Type="http://schemas.openxmlformats.org/officeDocument/2006/relationships/slide" Target="/ppt/slides/slide6.xml" Id="R64ad9b4a51a44e78" /><Relationship Type="http://schemas.openxmlformats.org/officeDocument/2006/relationships/slide" Target="/ppt/slides/slide7.xml" Id="R67164839bd9a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9b2eb61d846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20bb3d479404f" /><Relationship Type="http://schemas.openxmlformats.org/officeDocument/2006/relationships/theme" Target="/ppt/slideMasters/theme/theme1.xml" Id="Rb7c216540085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620bb3d479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5063b315c48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6bf71db2f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f14b3ee3a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d03ac9b3e4d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74c968b74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bbade5b85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12b61bc7d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EMPLOYEE INVESTCO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59 159 162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