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ee7db6db334d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fe59eaf8284eec"/>
  </p:sldMasterIdLst>
  <p:sldIdLst>
    <p:sldId xmlns:r="http://schemas.openxmlformats.org/officeDocument/2006/relationships" id="256" r:id="Rba9434db15bd4fd0"/>
    <p:sldId xmlns:r="http://schemas.openxmlformats.org/officeDocument/2006/relationships" id="257" r:id="Rae79a1cf78684cbe"/>
    <p:sldId xmlns:r="http://schemas.openxmlformats.org/officeDocument/2006/relationships" id="258" r:id="R457d16af9bec4db2"/>
    <p:sldId xmlns:r="http://schemas.openxmlformats.org/officeDocument/2006/relationships" id="259" r:id="R5f58d0df8faf4054"/>
    <p:sldId xmlns:r="http://schemas.openxmlformats.org/officeDocument/2006/relationships" id="260" r:id="R6d2f43195b334bc9"/>
    <p:sldId xmlns:r="http://schemas.openxmlformats.org/officeDocument/2006/relationships" id="261" r:id="R70a050a74fc6495f"/>
    <p:sldId xmlns:r="http://schemas.openxmlformats.org/officeDocument/2006/relationships" id="262" r:id="Rc84ac5cc5c284c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e59eaf8284eec" /><Relationship Type="http://schemas.openxmlformats.org/officeDocument/2006/relationships/slide" Target="/ppt/slides/slide1.xml" Id="Rba9434db15bd4fd0" /><Relationship Type="http://schemas.openxmlformats.org/officeDocument/2006/relationships/slide" Target="/ppt/slides/slide2.xml" Id="Rae79a1cf78684cbe" /><Relationship Type="http://schemas.openxmlformats.org/officeDocument/2006/relationships/slide" Target="/ppt/slides/slide3.xml" Id="R457d16af9bec4db2" /><Relationship Type="http://schemas.openxmlformats.org/officeDocument/2006/relationships/slide" Target="/ppt/slides/slide4.xml" Id="R5f58d0df8faf4054" /><Relationship Type="http://schemas.openxmlformats.org/officeDocument/2006/relationships/slide" Target="/ppt/slides/slide5.xml" Id="R6d2f43195b334bc9" /><Relationship Type="http://schemas.openxmlformats.org/officeDocument/2006/relationships/slide" Target="/ppt/slides/slide6.xml" Id="R70a050a74fc6495f" /><Relationship Type="http://schemas.openxmlformats.org/officeDocument/2006/relationships/slide" Target="/ppt/slides/slide7.xml" Id="Rc84ac5cc5c284c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2ecbffffb46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b1f59d67c437f" /><Relationship Type="http://schemas.openxmlformats.org/officeDocument/2006/relationships/theme" Target="/ppt/slideMasters/theme/theme1.xml" Id="Rf65251e0519b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2b1f59d67c43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fe6f77051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98396cd584f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84fd4d29742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dfbe1fb8945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7e8576d4e43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3cda3d95540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d203dec7a4a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TERKRI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TERKRI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TERKRI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TERKRI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TERKRI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TERKRI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406 572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TERKRI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TERKRI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Galeioddveien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926 327 801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TERKRI AS</a:t>
            </a:r>
          </a:p>
        </p:txBody>
      </p:sp>
    </p:spTree>
  </p:cSld>
  <p:clrMapOvr>
    <a:masterClrMapping xmlns:a="http://schemas.openxmlformats.org/drawingml/2006/main"/>
  </p:clrMapOvr>
</p:sld>
</file>