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a74cc20e0541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87ab64afca4977"/>
  </p:sldMasterIdLst>
  <p:sldIdLst>
    <p:sldId xmlns:r="http://schemas.openxmlformats.org/officeDocument/2006/relationships" id="256" r:id="R002410677f2f4b82"/>
    <p:sldId xmlns:r="http://schemas.openxmlformats.org/officeDocument/2006/relationships" id="257" r:id="R0256800abfe1454c"/>
    <p:sldId xmlns:r="http://schemas.openxmlformats.org/officeDocument/2006/relationships" id="258" r:id="R7693260445f54274"/>
    <p:sldId xmlns:r="http://schemas.openxmlformats.org/officeDocument/2006/relationships" id="259" r:id="Rf132dde8a6a0446a"/>
    <p:sldId xmlns:r="http://schemas.openxmlformats.org/officeDocument/2006/relationships" id="260" r:id="Ra43f2344c08e4eaa"/>
    <p:sldId xmlns:r="http://schemas.openxmlformats.org/officeDocument/2006/relationships" id="261" r:id="Rb8ec26ee9a6b4b23"/>
    <p:sldId xmlns:r="http://schemas.openxmlformats.org/officeDocument/2006/relationships" id="262" r:id="R0aff4b70dfcb41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87ab64afca4977" /><Relationship Type="http://schemas.openxmlformats.org/officeDocument/2006/relationships/slide" Target="/ppt/slides/slide1.xml" Id="R002410677f2f4b82" /><Relationship Type="http://schemas.openxmlformats.org/officeDocument/2006/relationships/slide" Target="/ppt/slides/slide2.xml" Id="R0256800abfe1454c" /><Relationship Type="http://schemas.openxmlformats.org/officeDocument/2006/relationships/slide" Target="/ppt/slides/slide3.xml" Id="R7693260445f54274" /><Relationship Type="http://schemas.openxmlformats.org/officeDocument/2006/relationships/slide" Target="/ppt/slides/slide4.xml" Id="Rf132dde8a6a0446a" /><Relationship Type="http://schemas.openxmlformats.org/officeDocument/2006/relationships/slide" Target="/ppt/slides/slide5.xml" Id="Ra43f2344c08e4eaa" /><Relationship Type="http://schemas.openxmlformats.org/officeDocument/2006/relationships/slide" Target="/ppt/slides/slide6.xml" Id="Rb8ec26ee9a6b4b23" /><Relationship Type="http://schemas.openxmlformats.org/officeDocument/2006/relationships/slide" Target="/ppt/slides/slide7.xml" Id="R0aff4b70dfcb41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74d1ef24564d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a7969e6a348cd" /><Relationship Type="http://schemas.openxmlformats.org/officeDocument/2006/relationships/theme" Target="/ppt/slideMasters/theme/theme1.xml" Id="R71da63389fb74e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ba7969e6a348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fbc2b05b143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8a2ddb4cd48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fd963629445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849778d2245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2bad4adf74e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dc13c72d64b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399c4819e49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KOLBE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932 087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43 845 302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44 848 360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KOLBJØRN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926 328 255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 INVEST AS</a:t>
            </a:r>
          </a:p>
        </p:txBody>
      </p:sp>
    </p:spTree>
  </p:cSld>
  <p:clrMapOvr>
    <a:masterClrMapping xmlns:a="http://schemas.openxmlformats.org/drawingml/2006/main"/>
  </p:clrMapOvr>
</p:sld>
</file>