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8eb8c5a79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4d62e2cec4633"/>
  </p:sldMasterIdLst>
  <p:sldIdLst>
    <p:sldId xmlns:r="http://schemas.openxmlformats.org/officeDocument/2006/relationships" id="256" r:id="R678744e7d9eb4f92"/>
    <p:sldId xmlns:r="http://schemas.openxmlformats.org/officeDocument/2006/relationships" id="257" r:id="Rc5d22a87cbd34208"/>
    <p:sldId xmlns:r="http://schemas.openxmlformats.org/officeDocument/2006/relationships" id="258" r:id="R1fdf61c1257d4270"/>
    <p:sldId xmlns:r="http://schemas.openxmlformats.org/officeDocument/2006/relationships" id="259" r:id="R4859ec82bfed4b3a"/>
    <p:sldId xmlns:r="http://schemas.openxmlformats.org/officeDocument/2006/relationships" id="260" r:id="Rdcf2c1c3718d4c74"/>
    <p:sldId xmlns:r="http://schemas.openxmlformats.org/officeDocument/2006/relationships" id="261" r:id="Rd830be54d1a34f95"/>
    <p:sldId xmlns:r="http://schemas.openxmlformats.org/officeDocument/2006/relationships" id="262" r:id="R0e05cf7dfd36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4d62e2cec4633" /><Relationship Type="http://schemas.openxmlformats.org/officeDocument/2006/relationships/slide" Target="/ppt/slides/slide1.xml" Id="R678744e7d9eb4f92" /><Relationship Type="http://schemas.openxmlformats.org/officeDocument/2006/relationships/slide" Target="/ppt/slides/slide2.xml" Id="Rc5d22a87cbd34208" /><Relationship Type="http://schemas.openxmlformats.org/officeDocument/2006/relationships/slide" Target="/ppt/slides/slide3.xml" Id="R1fdf61c1257d4270" /><Relationship Type="http://schemas.openxmlformats.org/officeDocument/2006/relationships/slide" Target="/ppt/slides/slide4.xml" Id="R4859ec82bfed4b3a" /><Relationship Type="http://schemas.openxmlformats.org/officeDocument/2006/relationships/slide" Target="/ppt/slides/slide5.xml" Id="Rdcf2c1c3718d4c74" /><Relationship Type="http://schemas.openxmlformats.org/officeDocument/2006/relationships/slide" Target="/ppt/slides/slide6.xml" Id="Rd830be54d1a34f95" /><Relationship Type="http://schemas.openxmlformats.org/officeDocument/2006/relationships/slide" Target="/ppt/slides/slide7.xml" Id="R0e05cf7dfd36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ed26394b3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f69a70e14338" /><Relationship Type="http://schemas.openxmlformats.org/officeDocument/2006/relationships/theme" Target="/ppt/slideMasters/theme/theme1.xml" Id="Rd434007af73a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ef69a70e1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00200876d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ab19b5862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f7bbd24e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8f366b165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37d1bff74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1740cb5e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4007e48c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ANFIELD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ANFIELD FINANS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7 098 070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8 589 829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BENTSEN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Heslandsveien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4517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