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92fd593e6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da4c33c53485a"/>
  </p:sldMasterIdLst>
  <p:sldIdLst>
    <p:sldId xmlns:r="http://schemas.openxmlformats.org/officeDocument/2006/relationships" id="256" r:id="R762d2542bcc44f1d"/>
    <p:sldId xmlns:r="http://schemas.openxmlformats.org/officeDocument/2006/relationships" id="257" r:id="Rf1b5aa0613bf402a"/>
    <p:sldId xmlns:r="http://schemas.openxmlformats.org/officeDocument/2006/relationships" id="258" r:id="R48bbffb6df5f4199"/>
    <p:sldId xmlns:r="http://schemas.openxmlformats.org/officeDocument/2006/relationships" id="259" r:id="R6ddc0a66abc049f7"/>
    <p:sldId xmlns:r="http://schemas.openxmlformats.org/officeDocument/2006/relationships" id="260" r:id="R245c9f1318254d27"/>
    <p:sldId xmlns:r="http://schemas.openxmlformats.org/officeDocument/2006/relationships" id="261" r:id="Rbb02af997ca4408a"/>
    <p:sldId xmlns:r="http://schemas.openxmlformats.org/officeDocument/2006/relationships" id="262" r:id="Raab32d501cb8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da4c33c53485a" /><Relationship Type="http://schemas.openxmlformats.org/officeDocument/2006/relationships/slide" Target="/ppt/slides/slide1.xml" Id="R762d2542bcc44f1d" /><Relationship Type="http://schemas.openxmlformats.org/officeDocument/2006/relationships/slide" Target="/ppt/slides/slide2.xml" Id="Rf1b5aa0613bf402a" /><Relationship Type="http://schemas.openxmlformats.org/officeDocument/2006/relationships/slide" Target="/ppt/slides/slide3.xml" Id="R48bbffb6df5f4199" /><Relationship Type="http://schemas.openxmlformats.org/officeDocument/2006/relationships/slide" Target="/ppt/slides/slide4.xml" Id="R6ddc0a66abc049f7" /><Relationship Type="http://schemas.openxmlformats.org/officeDocument/2006/relationships/slide" Target="/ppt/slides/slide5.xml" Id="R245c9f1318254d27" /><Relationship Type="http://schemas.openxmlformats.org/officeDocument/2006/relationships/slide" Target="/ppt/slides/slide6.xml" Id="Rbb02af997ca4408a" /><Relationship Type="http://schemas.openxmlformats.org/officeDocument/2006/relationships/slide" Target="/ppt/slides/slide7.xml" Id="Raab32d501cb8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af4e2ace4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7935e12444b96" /><Relationship Type="http://schemas.openxmlformats.org/officeDocument/2006/relationships/theme" Target="/ppt/slideMasters/theme/theme1.xml" Id="R660c5eb709c0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7935e12444b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a0dc39968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47f919c1d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5d18407f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b0bb6b429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b2be4d03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517a5589b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70df98d25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 FINANS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16 905 503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176 374 334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176 589 448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KORNELIA EGER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Kornelia Eger, Skogtunet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926 334 573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