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c10352fa3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6399d323841d6"/>
  </p:sldMasterIdLst>
  <p:sldIdLst>
    <p:sldId xmlns:r="http://schemas.openxmlformats.org/officeDocument/2006/relationships" id="256" r:id="Rf6d82507b4434639"/>
    <p:sldId xmlns:r="http://schemas.openxmlformats.org/officeDocument/2006/relationships" id="257" r:id="R1f988326ca8b437f"/>
    <p:sldId xmlns:r="http://schemas.openxmlformats.org/officeDocument/2006/relationships" id="258" r:id="Rfb45a7c4d3a44c12"/>
    <p:sldId xmlns:r="http://schemas.openxmlformats.org/officeDocument/2006/relationships" id="259" r:id="R0779173d843e494d"/>
    <p:sldId xmlns:r="http://schemas.openxmlformats.org/officeDocument/2006/relationships" id="260" r:id="R94ae3f0d550d4d21"/>
    <p:sldId xmlns:r="http://schemas.openxmlformats.org/officeDocument/2006/relationships" id="261" r:id="Ra2a13e225a9c48e8"/>
    <p:sldId xmlns:r="http://schemas.openxmlformats.org/officeDocument/2006/relationships" id="262" r:id="R0a033a17e6cb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6399d323841d6" /><Relationship Type="http://schemas.openxmlformats.org/officeDocument/2006/relationships/slide" Target="/ppt/slides/slide1.xml" Id="Rf6d82507b4434639" /><Relationship Type="http://schemas.openxmlformats.org/officeDocument/2006/relationships/slide" Target="/ppt/slides/slide2.xml" Id="R1f988326ca8b437f" /><Relationship Type="http://schemas.openxmlformats.org/officeDocument/2006/relationships/slide" Target="/ppt/slides/slide3.xml" Id="Rfb45a7c4d3a44c12" /><Relationship Type="http://schemas.openxmlformats.org/officeDocument/2006/relationships/slide" Target="/ppt/slides/slide4.xml" Id="R0779173d843e494d" /><Relationship Type="http://schemas.openxmlformats.org/officeDocument/2006/relationships/slide" Target="/ppt/slides/slide5.xml" Id="R94ae3f0d550d4d21" /><Relationship Type="http://schemas.openxmlformats.org/officeDocument/2006/relationships/slide" Target="/ppt/slides/slide6.xml" Id="Ra2a13e225a9c48e8" /><Relationship Type="http://schemas.openxmlformats.org/officeDocument/2006/relationships/slide" Target="/ppt/slides/slide7.xml" Id="R0a033a17e6cb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928be6aaf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c567fdd04640" /><Relationship Type="http://schemas.openxmlformats.org/officeDocument/2006/relationships/theme" Target="/ppt/slideMasters/theme/theme1.xml" Id="R3a7138c23f504d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cc567fdd0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67d4d33e7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7c7e22c1c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3f5448885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d41289637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db48bb751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0156d6e6f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15d5c5115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SKÅRETREBOEN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6 000 143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597 300 558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675 332 926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926 383 639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