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336143aa2e47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fb2126a3cc4a8e"/>
  </p:sldMasterIdLst>
  <p:sldIdLst>
    <p:sldId xmlns:r="http://schemas.openxmlformats.org/officeDocument/2006/relationships" id="256" r:id="Rc9cdd2433ad3405c"/>
    <p:sldId xmlns:r="http://schemas.openxmlformats.org/officeDocument/2006/relationships" id="257" r:id="R748599d05aa34bce"/>
    <p:sldId xmlns:r="http://schemas.openxmlformats.org/officeDocument/2006/relationships" id="258" r:id="R82c2ce56904045c0"/>
    <p:sldId xmlns:r="http://schemas.openxmlformats.org/officeDocument/2006/relationships" id="259" r:id="Rf0144179b6a64ea1"/>
    <p:sldId xmlns:r="http://schemas.openxmlformats.org/officeDocument/2006/relationships" id="260" r:id="R83b7815a4a744e20"/>
    <p:sldId xmlns:r="http://schemas.openxmlformats.org/officeDocument/2006/relationships" id="261" r:id="Rdbcb8465db1b437b"/>
    <p:sldId xmlns:r="http://schemas.openxmlformats.org/officeDocument/2006/relationships" id="262" r:id="Rc0a61e3a81b24c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b2126a3cc4a8e" /><Relationship Type="http://schemas.openxmlformats.org/officeDocument/2006/relationships/slide" Target="/ppt/slides/slide1.xml" Id="Rc9cdd2433ad3405c" /><Relationship Type="http://schemas.openxmlformats.org/officeDocument/2006/relationships/slide" Target="/ppt/slides/slide2.xml" Id="R748599d05aa34bce" /><Relationship Type="http://schemas.openxmlformats.org/officeDocument/2006/relationships/slide" Target="/ppt/slides/slide3.xml" Id="R82c2ce56904045c0" /><Relationship Type="http://schemas.openxmlformats.org/officeDocument/2006/relationships/slide" Target="/ppt/slides/slide4.xml" Id="Rf0144179b6a64ea1" /><Relationship Type="http://schemas.openxmlformats.org/officeDocument/2006/relationships/slide" Target="/ppt/slides/slide5.xml" Id="R83b7815a4a744e20" /><Relationship Type="http://schemas.openxmlformats.org/officeDocument/2006/relationships/slide" Target="/ppt/slides/slide6.xml" Id="Rdbcb8465db1b437b" /><Relationship Type="http://schemas.openxmlformats.org/officeDocument/2006/relationships/slide" Target="/ppt/slides/slide7.xml" Id="Rc0a61e3a81b24c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78e62117842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1ebda2b6846e2" /><Relationship Type="http://schemas.openxmlformats.org/officeDocument/2006/relationships/theme" Target="/ppt/slideMasters/theme/theme1.xml" Id="R808738e6f22e48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f1ebda2b68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c0eff466f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7aca9c732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3bfc3bdc240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9c3ccf181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47b6e1f4d46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931a01d9140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6084591894e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13 783 554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112 949 236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193 292 696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RÅDGIVNING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VERKSGATEN 24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EIVA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SUSHI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926 402 528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