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e93a51169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13837d6a34d81"/>
  </p:sldMasterIdLst>
  <p:sldIdLst>
    <p:sldId xmlns:r="http://schemas.openxmlformats.org/officeDocument/2006/relationships" id="256" r:id="R05b435055cdb40a2"/>
    <p:sldId xmlns:r="http://schemas.openxmlformats.org/officeDocument/2006/relationships" id="257" r:id="Rb67ffd25461247b1"/>
    <p:sldId xmlns:r="http://schemas.openxmlformats.org/officeDocument/2006/relationships" id="258" r:id="R70a43074b64a4469"/>
    <p:sldId xmlns:r="http://schemas.openxmlformats.org/officeDocument/2006/relationships" id="259" r:id="Rda23687cd6304696"/>
    <p:sldId xmlns:r="http://schemas.openxmlformats.org/officeDocument/2006/relationships" id="260" r:id="R6352b7e493d14c5e"/>
    <p:sldId xmlns:r="http://schemas.openxmlformats.org/officeDocument/2006/relationships" id="261" r:id="Ra38179f1fe154217"/>
    <p:sldId xmlns:r="http://schemas.openxmlformats.org/officeDocument/2006/relationships" id="262" r:id="Rbb5d5225e2f0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13837d6a34d81" /><Relationship Type="http://schemas.openxmlformats.org/officeDocument/2006/relationships/slide" Target="/ppt/slides/slide1.xml" Id="R05b435055cdb40a2" /><Relationship Type="http://schemas.openxmlformats.org/officeDocument/2006/relationships/slide" Target="/ppt/slides/slide2.xml" Id="Rb67ffd25461247b1" /><Relationship Type="http://schemas.openxmlformats.org/officeDocument/2006/relationships/slide" Target="/ppt/slides/slide3.xml" Id="R70a43074b64a4469" /><Relationship Type="http://schemas.openxmlformats.org/officeDocument/2006/relationships/slide" Target="/ppt/slides/slide4.xml" Id="Rda23687cd6304696" /><Relationship Type="http://schemas.openxmlformats.org/officeDocument/2006/relationships/slide" Target="/ppt/slides/slide5.xml" Id="R6352b7e493d14c5e" /><Relationship Type="http://schemas.openxmlformats.org/officeDocument/2006/relationships/slide" Target="/ppt/slides/slide6.xml" Id="Ra38179f1fe154217" /><Relationship Type="http://schemas.openxmlformats.org/officeDocument/2006/relationships/slide" Target="/ppt/slides/slide7.xml" Id="Rbb5d5225e2f0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062e0dad9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829ea33a34d06" /><Relationship Type="http://schemas.openxmlformats.org/officeDocument/2006/relationships/theme" Target="/ppt/slideMasters/theme/theme1.xml" Id="R0ed6645571b4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5829ea33a3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307103f7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33a8822e2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988572b08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a66829ec9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39bf4e080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87ff6bd2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0edef302f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FLYCO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10 129 547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201 156 941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247 772 400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HOLDCO 2 AS  –  82,7 %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 ASA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JORUNN HAMMERSVIK RØED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FLYCO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NYHAMN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926 407 015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