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905da26202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ebcf5febf64630"/>
  </p:sldMasterIdLst>
  <p:sldIdLst>
    <p:sldId xmlns:r="http://schemas.openxmlformats.org/officeDocument/2006/relationships" id="256" r:id="R1383153ced354ed1"/>
    <p:sldId xmlns:r="http://schemas.openxmlformats.org/officeDocument/2006/relationships" id="257" r:id="Rcd42931dcf804b83"/>
    <p:sldId xmlns:r="http://schemas.openxmlformats.org/officeDocument/2006/relationships" id="258" r:id="Ra6d5ae7321c8443d"/>
    <p:sldId xmlns:r="http://schemas.openxmlformats.org/officeDocument/2006/relationships" id="259" r:id="Rf05aef1dd8d0419d"/>
    <p:sldId xmlns:r="http://schemas.openxmlformats.org/officeDocument/2006/relationships" id="260" r:id="Rad9a17932d7349fe"/>
    <p:sldId xmlns:r="http://schemas.openxmlformats.org/officeDocument/2006/relationships" id="261" r:id="R3019750273284842"/>
    <p:sldId xmlns:r="http://schemas.openxmlformats.org/officeDocument/2006/relationships" id="262" r:id="R2a0d108523b941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bcf5febf64630" /><Relationship Type="http://schemas.openxmlformats.org/officeDocument/2006/relationships/slide" Target="/ppt/slides/slide1.xml" Id="R1383153ced354ed1" /><Relationship Type="http://schemas.openxmlformats.org/officeDocument/2006/relationships/slide" Target="/ppt/slides/slide2.xml" Id="Rcd42931dcf804b83" /><Relationship Type="http://schemas.openxmlformats.org/officeDocument/2006/relationships/slide" Target="/ppt/slides/slide3.xml" Id="Ra6d5ae7321c8443d" /><Relationship Type="http://schemas.openxmlformats.org/officeDocument/2006/relationships/slide" Target="/ppt/slides/slide4.xml" Id="Rf05aef1dd8d0419d" /><Relationship Type="http://schemas.openxmlformats.org/officeDocument/2006/relationships/slide" Target="/ppt/slides/slide5.xml" Id="Rad9a17932d7349fe" /><Relationship Type="http://schemas.openxmlformats.org/officeDocument/2006/relationships/slide" Target="/ppt/slides/slide6.xml" Id="R3019750273284842" /><Relationship Type="http://schemas.openxmlformats.org/officeDocument/2006/relationships/slide" Target="/ppt/slides/slide7.xml" Id="R2a0d108523b941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539edb2c546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599adc9514040" /><Relationship Type="http://schemas.openxmlformats.org/officeDocument/2006/relationships/theme" Target="/ppt/slideMasters/theme/theme1.xml" Id="Re40b06bb9f6d48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5599adc95140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20bc8b1f547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e1de344124a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24ee657af41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c349c77754a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98468a0124b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9c7c424cb43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2bd29ccbf4f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RAGNAR NORDVIK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NORDVIK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NORDVIK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NORDVIK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NORDVIK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NORDVIK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53 779 842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54 664 322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54 911 301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NORDVIK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NORDVIK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NORDVIK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Ragnar Nordvik, Elvegata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926 417 592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NORDVIK HOLDING AS</a:t>
            </a:r>
          </a:p>
        </p:txBody>
      </p:sp>
    </p:spTree>
  </p:cSld>
  <p:clrMapOvr>
    <a:masterClrMapping xmlns:a="http://schemas.openxmlformats.org/drawingml/2006/main"/>
  </p:clrMapOvr>
</p:sld>
</file>