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d73cad637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45dcbc01c4d2a"/>
  </p:sldMasterIdLst>
  <p:sldIdLst>
    <p:sldId xmlns:r="http://schemas.openxmlformats.org/officeDocument/2006/relationships" id="256" r:id="R8d25c7276d634fae"/>
    <p:sldId xmlns:r="http://schemas.openxmlformats.org/officeDocument/2006/relationships" id="257" r:id="R96e9e27ef4cf45b3"/>
    <p:sldId xmlns:r="http://schemas.openxmlformats.org/officeDocument/2006/relationships" id="258" r:id="Rd2fd17755c894312"/>
    <p:sldId xmlns:r="http://schemas.openxmlformats.org/officeDocument/2006/relationships" id="259" r:id="Rc389389868a243c0"/>
    <p:sldId xmlns:r="http://schemas.openxmlformats.org/officeDocument/2006/relationships" id="260" r:id="R747ba20154cc4015"/>
    <p:sldId xmlns:r="http://schemas.openxmlformats.org/officeDocument/2006/relationships" id="261" r:id="R22aa2bad46954ac1"/>
    <p:sldId xmlns:r="http://schemas.openxmlformats.org/officeDocument/2006/relationships" id="262" r:id="R6b82e66a65ef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45dcbc01c4d2a" /><Relationship Type="http://schemas.openxmlformats.org/officeDocument/2006/relationships/slide" Target="/ppt/slides/slide1.xml" Id="R8d25c7276d634fae" /><Relationship Type="http://schemas.openxmlformats.org/officeDocument/2006/relationships/slide" Target="/ppt/slides/slide2.xml" Id="R96e9e27ef4cf45b3" /><Relationship Type="http://schemas.openxmlformats.org/officeDocument/2006/relationships/slide" Target="/ppt/slides/slide3.xml" Id="Rd2fd17755c894312" /><Relationship Type="http://schemas.openxmlformats.org/officeDocument/2006/relationships/slide" Target="/ppt/slides/slide4.xml" Id="Rc389389868a243c0" /><Relationship Type="http://schemas.openxmlformats.org/officeDocument/2006/relationships/slide" Target="/ppt/slides/slide5.xml" Id="R747ba20154cc4015" /><Relationship Type="http://schemas.openxmlformats.org/officeDocument/2006/relationships/slide" Target="/ppt/slides/slide6.xml" Id="R22aa2bad46954ac1" /><Relationship Type="http://schemas.openxmlformats.org/officeDocument/2006/relationships/slide" Target="/ppt/slides/slide7.xml" Id="R6b82e66a65ef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33ba1bbe5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b82675d384055" /><Relationship Type="http://schemas.openxmlformats.org/officeDocument/2006/relationships/theme" Target="/ppt/slideMasters/theme/theme1.xml" Id="Rfe96ae9fa05b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b82675d38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8e6b507d9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75376198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a86304d8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e65c0ac9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af13ea11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46fd5d28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6d2f9d65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JMU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JMU CAPITAL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Nordåstræet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