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fdf67a451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eae4c6bce490f"/>
  </p:sldMasterIdLst>
  <p:sldIdLst>
    <p:sldId xmlns:r="http://schemas.openxmlformats.org/officeDocument/2006/relationships" id="256" r:id="R84a6b7f2485441f6"/>
    <p:sldId xmlns:r="http://schemas.openxmlformats.org/officeDocument/2006/relationships" id="257" r:id="R82128ab445c04a3d"/>
    <p:sldId xmlns:r="http://schemas.openxmlformats.org/officeDocument/2006/relationships" id="258" r:id="Rb59e6a82acac4efa"/>
    <p:sldId xmlns:r="http://schemas.openxmlformats.org/officeDocument/2006/relationships" id="259" r:id="Re3ca1e9190654d9b"/>
    <p:sldId xmlns:r="http://schemas.openxmlformats.org/officeDocument/2006/relationships" id="260" r:id="R67fc0145b0e047a3"/>
    <p:sldId xmlns:r="http://schemas.openxmlformats.org/officeDocument/2006/relationships" id="261" r:id="R10f2c6ea77a94b99"/>
    <p:sldId xmlns:r="http://schemas.openxmlformats.org/officeDocument/2006/relationships" id="262" r:id="R62a598f1e28645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eae4c6bce490f" /><Relationship Type="http://schemas.openxmlformats.org/officeDocument/2006/relationships/slide" Target="/ppt/slides/slide1.xml" Id="R84a6b7f2485441f6" /><Relationship Type="http://schemas.openxmlformats.org/officeDocument/2006/relationships/slide" Target="/ppt/slides/slide2.xml" Id="R82128ab445c04a3d" /><Relationship Type="http://schemas.openxmlformats.org/officeDocument/2006/relationships/slide" Target="/ppt/slides/slide3.xml" Id="Rb59e6a82acac4efa" /><Relationship Type="http://schemas.openxmlformats.org/officeDocument/2006/relationships/slide" Target="/ppt/slides/slide4.xml" Id="Re3ca1e9190654d9b" /><Relationship Type="http://schemas.openxmlformats.org/officeDocument/2006/relationships/slide" Target="/ppt/slides/slide5.xml" Id="R67fc0145b0e047a3" /><Relationship Type="http://schemas.openxmlformats.org/officeDocument/2006/relationships/slide" Target="/ppt/slides/slide6.xml" Id="R10f2c6ea77a94b99" /><Relationship Type="http://schemas.openxmlformats.org/officeDocument/2006/relationships/slide" Target="/ppt/slides/slide7.xml" Id="R62a598f1e28645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c5a630a6e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9436a0d234780" /><Relationship Type="http://schemas.openxmlformats.org/officeDocument/2006/relationships/theme" Target="/ppt/slideMasters/theme/theme1.xml" Id="Ree3c6730d496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9436a0d23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75ad3c4e3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a7fb0b06b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c3ff0f98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db2942a1d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54dbfa890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19938980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f112c4acf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