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ba03d95e961426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9de573a1cee46d5"/>
  </p:sldMasterIdLst>
  <p:sldIdLst>
    <p:sldId xmlns:r="http://schemas.openxmlformats.org/officeDocument/2006/relationships" id="256" r:id="R61b62fbf0a304c62"/>
    <p:sldId xmlns:r="http://schemas.openxmlformats.org/officeDocument/2006/relationships" id="257" r:id="Rf273411ce3b24e31"/>
    <p:sldId xmlns:r="http://schemas.openxmlformats.org/officeDocument/2006/relationships" id="258" r:id="Raf8899ef06974ee1"/>
    <p:sldId xmlns:r="http://schemas.openxmlformats.org/officeDocument/2006/relationships" id="259" r:id="Rc3949ad4f37a46b9"/>
    <p:sldId xmlns:r="http://schemas.openxmlformats.org/officeDocument/2006/relationships" id="260" r:id="Rcf96c23d09364c2f"/>
    <p:sldId xmlns:r="http://schemas.openxmlformats.org/officeDocument/2006/relationships" id="261" r:id="R771e069cdeaa49e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de573a1cee46d5" /><Relationship Type="http://schemas.openxmlformats.org/officeDocument/2006/relationships/slide" Target="/ppt/slides/slide1.xml" Id="R61b62fbf0a304c62" /><Relationship Type="http://schemas.openxmlformats.org/officeDocument/2006/relationships/slide" Target="/ppt/slides/slide2.xml" Id="Rf273411ce3b24e31" /><Relationship Type="http://schemas.openxmlformats.org/officeDocument/2006/relationships/slide" Target="/ppt/slides/slide3.xml" Id="Raf8899ef06974ee1" /><Relationship Type="http://schemas.openxmlformats.org/officeDocument/2006/relationships/slide" Target="/ppt/slides/slide4.xml" Id="Rc3949ad4f37a46b9" /><Relationship Type="http://schemas.openxmlformats.org/officeDocument/2006/relationships/slide" Target="/ppt/slides/slide5.xml" Id="Rcf96c23d09364c2f" /><Relationship Type="http://schemas.openxmlformats.org/officeDocument/2006/relationships/slide" Target="/ppt/slides/slide6.xml" Id="R771e069cdeaa49e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d55421192c45e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457b3ddde44bd7" /><Relationship Type="http://schemas.openxmlformats.org/officeDocument/2006/relationships/theme" Target="/ppt/slideMasters/theme/theme1.xml" Id="Rca16080b207e496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0457b3ddde44bd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c59ed6d0ec465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be51c236a74f1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2aef21cef1406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249ac5a1354f2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5251d322c7477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c634381cf545d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VDV47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VDV47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VDV47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VDV47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VDV47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VDV47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Vågedalsveien 47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4020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926 444 921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VDV47 AS</a:t>
            </a:r>
          </a:p>
        </p:txBody>
      </p:sp>
    </p:spTree>
  </p:cSld>
  <p:clrMapOvr>
    <a:masterClrMapping xmlns:a="http://schemas.openxmlformats.org/drawingml/2006/main"/>
  </p:clrMapOvr>
</p:sld>
</file>