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62d5cd4dc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d4370e263444d"/>
  </p:sldMasterIdLst>
  <p:sldIdLst>
    <p:sldId xmlns:r="http://schemas.openxmlformats.org/officeDocument/2006/relationships" id="256" r:id="Rf4382b11c4c44fb4"/>
    <p:sldId xmlns:r="http://schemas.openxmlformats.org/officeDocument/2006/relationships" id="257" r:id="R19feb0529f3e4d6c"/>
    <p:sldId xmlns:r="http://schemas.openxmlformats.org/officeDocument/2006/relationships" id="258" r:id="R0d9360b4e6ae4d87"/>
    <p:sldId xmlns:r="http://schemas.openxmlformats.org/officeDocument/2006/relationships" id="259" r:id="Rc5854b8fbaac458a"/>
    <p:sldId xmlns:r="http://schemas.openxmlformats.org/officeDocument/2006/relationships" id="260" r:id="R26c352d885654d66"/>
    <p:sldId xmlns:r="http://schemas.openxmlformats.org/officeDocument/2006/relationships" id="261" r:id="R46fe9dc0283f4048"/>
    <p:sldId xmlns:r="http://schemas.openxmlformats.org/officeDocument/2006/relationships" id="262" r:id="Rdbb0b1109192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d4370e263444d" /><Relationship Type="http://schemas.openxmlformats.org/officeDocument/2006/relationships/slide" Target="/ppt/slides/slide1.xml" Id="Rf4382b11c4c44fb4" /><Relationship Type="http://schemas.openxmlformats.org/officeDocument/2006/relationships/slide" Target="/ppt/slides/slide2.xml" Id="R19feb0529f3e4d6c" /><Relationship Type="http://schemas.openxmlformats.org/officeDocument/2006/relationships/slide" Target="/ppt/slides/slide3.xml" Id="R0d9360b4e6ae4d87" /><Relationship Type="http://schemas.openxmlformats.org/officeDocument/2006/relationships/slide" Target="/ppt/slides/slide4.xml" Id="Rc5854b8fbaac458a" /><Relationship Type="http://schemas.openxmlformats.org/officeDocument/2006/relationships/slide" Target="/ppt/slides/slide5.xml" Id="R26c352d885654d66" /><Relationship Type="http://schemas.openxmlformats.org/officeDocument/2006/relationships/slide" Target="/ppt/slides/slide6.xml" Id="R46fe9dc0283f4048" /><Relationship Type="http://schemas.openxmlformats.org/officeDocument/2006/relationships/slide" Target="/ppt/slides/slide7.xml" Id="Rdbb0b1109192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ca0067ca6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6b86c9b240e0" /><Relationship Type="http://schemas.openxmlformats.org/officeDocument/2006/relationships/theme" Target="/ppt/slideMasters/theme/theme1.xml" Id="Rfcf6f78c25ec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66b86c9b2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cec8778c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f600e049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8887038b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a7f18f1f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70b8ab07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8a4e348c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dff0215e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VDV47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ARILD SØDAL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