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5899f4c24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97fb3ca7e4565"/>
  </p:sldMasterIdLst>
  <p:sldIdLst>
    <p:sldId xmlns:r="http://schemas.openxmlformats.org/officeDocument/2006/relationships" id="256" r:id="R9dcda646e26c4a97"/>
    <p:sldId xmlns:r="http://schemas.openxmlformats.org/officeDocument/2006/relationships" id="257" r:id="R0ff7b7db892e432f"/>
    <p:sldId xmlns:r="http://schemas.openxmlformats.org/officeDocument/2006/relationships" id="258" r:id="R04681bfe0dcc4648"/>
    <p:sldId xmlns:r="http://schemas.openxmlformats.org/officeDocument/2006/relationships" id="259" r:id="R53d732f646b244a7"/>
    <p:sldId xmlns:r="http://schemas.openxmlformats.org/officeDocument/2006/relationships" id="260" r:id="R3bfb13f920dd479a"/>
    <p:sldId xmlns:r="http://schemas.openxmlformats.org/officeDocument/2006/relationships" id="261" r:id="R845661e41b9f471a"/>
    <p:sldId xmlns:r="http://schemas.openxmlformats.org/officeDocument/2006/relationships" id="262" r:id="Re18f1eda77c7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97fb3ca7e4565" /><Relationship Type="http://schemas.openxmlformats.org/officeDocument/2006/relationships/slide" Target="/ppt/slides/slide1.xml" Id="R9dcda646e26c4a97" /><Relationship Type="http://schemas.openxmlformats.org/officeDocument/2006/relationships/slide" Target="/ppt/slides/slide2.xml" Id="R0ff7b7db892e432f" /><Relationship Type="http://schemas.openxmlformats.org/officeDocument/2006/relationships/slide" Target="/ppt/slides/slide3.xml" Id="R04681bfe0dcc4648" /><Relationship Type="http://schemas.openxmlformats.org/officeDocument/2006/relationships/slide" Target="/ppt/slides/slide4.xml" Id="R53d732f646b244a7" /><Relationship Type="http://schemas.openxmlformats.org/officeDocument/2006/relationships/slide" Target="/ppt/slides/slide5.xml" Id="R3bfb13f920dd479a" /><Relationship Type="http://schemas.openxmlformats.org/officeDocument/2006/relationships/slide" Target="/ppt/slides/slide6.xml" Id="R845661e41b9f471a" /><Relationship Type="http://schemas.openxmlformats.org/officeDocument/2006/relationships/slide" Target="/ppt/slides/slide7.xml" Id="Re18f1eda77c7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0c88858a14d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acc2f6a14ee7" /><Relationship Type="http://schemas.openxmlformats.org/officeDocument/2006/relationships/theme" Target="/ppt/slideMasters/theme/theme1.xml" Id="R4cea08432666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eacc2f6a1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8a8bb617b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14eac335a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6ea2c3bbc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cd677e4a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b511c12e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9d9ff15d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b8803300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NICLAS BERLIN ANGELTVEIT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926 448 307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INVESTUM AS</a:t>
            </a:r>
          </a:p>
        </p:txBody>
      </p:sp>
    </p:spTree>
  </p:cSld>
  <p:clrMapOvr>
    <a:masterClrMapping xmlns:a="http://schemas.openxmlformats.org/drawingml/2006/main"/>
  </p:clrMapOvr>
</p:sld>
</file>