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c5cf02756547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bf1405d93e4efc"/>
  </p:sldMasterIdLst>
  <p:sldIdLst>
    <p:sldId xmlns:r="http://schemas.openxmlformats.org/officeDocument/2006/relationships" id="256" r:id="R89615e33d9d44e00"/>
    <p:sldId xmlns:r="http://schemas.openxmlformats.org/officeDocument/2006/relationships" id="257" r:id="Rbc95c037d9264548"/>
    <p:sldId xmlns:r="http://schemas.openxmlformats.org/officeDocument/2006/relationships" id="258" r:id="Re1f0f559153146b6"/>
    <p:sldId xmlns:r="http://schemas.openxmlformats.org/officeDocument/2006/relationships" id="259" r:id="Rba29ef2ce1e04eec"/>
    <p:sldId xmlns:r="http://schemas.openxmlformats.org/officeDocument/2006/relationships" id="260" r:id="R17a1b1d7b1fa47f8"/>
    <p:sldId xmlns:r="http://schemas.openxmlformats.org/officeDocument/2006/relationships" id="261" r:id="R96427c5d20004aef"/>
    <p:sldId xmlns:r="http://schemas.openxmlformats.org/officeDocument/2006/relationships" id="262" r:id="R08f6bd07ba4d49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f1405d93e4efc" /><Relationship Type="http://schemas.openxmlformats.org/officeDocument/2006/relationships/slide" Target="/ppt/slides/slide1.xml" Id="R89615e33d9d44e00" /><Relationship Type="http://schemas.openxmlformats.org/officeDocument/2006/relationships/slide" Target="/ppt/slides/slide2.xml" Id="Rbc95c037d9264548" /><Relationship Type="http://schemas.openxmlformats.org/officeDocument/2006/relationships/slide" Target="/ppt/slides/slide3.xml" Id="Re1f0f559153146b6" /><Relationship Type="http://schemas.openxmlformats.org/officeDocument/2006/relationships/slide" Target="/ppt/slides/slide4.xml" Id="Rba29ef2ce1e04eec" /><Relationship Type="http://schemas.openxmlformats.org/officeDocument/2006/relationships/slide" Target="/ppt/slides/slide5.xml" Id="R17a1b1d7b1fa47f8" /><Relationship Type="http://schemas.openxmlformats.org/officeDocument/2006/relationships/slide" Target="/ppt/slides/slide6.xml" Id="R96427c5d20004aef" /><Relationship Type="http://schemas.openxmlformats.org/officeDocument/2006/relationships/slide" Target="/ppt/slides/slide7.xml" Id="R08f6bd07ba4d49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9923d986246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f8c0c73af4e7d" /><Relationship Type="http://schemas.openxmlformats.org/officeDocument/2006/relationships/theme" Target="/ppt/slideMasters/theme/theme1.xml" Id="Rc33200019b1349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7f8c0c73af4e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34e3fe7ae4e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b81f54bc147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98b43ab2e46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4e3f319aa4d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dc27bf9a146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076e84b7a4f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76be56fce44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JAHOLMEN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142 514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259 553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207 499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5 990 270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JENSEN AXELSEN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Bjerregaards gate 24C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926 460 102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