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61a41cc14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29aab94e94ef1"/>
  </p:sldMasterIdLst>
  <p:sldIdLst>
    <p:sldId xmlns:r="http://schemas.openxmlformats.org/officeDocument/2006/relationships" id="256" r:id="R6afc3270e5e542a8"/>
    <p:sldId xmlns:r="http://schemas.openxmlformats.org/officeDocument/2006/relationships" id="257" r:id="Rc12aa89160224f00"/>
    <p:sldId xmlns:r="http://schemas.openxmlformats.org/officeDocument/2006/relationships" id="258" r:id="Rd51451a508cd46a6"/>
    <p:sldId xmlns:r="http://schemas.openxmlformats.org/officeDocument/2006/relationships" id="259" r:id="R3dccba2986434ecc"/>
    <p:sldId xmlns:r="http://schemas.openxmlformats.org/officeDocument/2006/relationships" id="260" r:id="R408e39f116cd4820"/>
    <p:sldId xmlns:r="http://schemas.openxmlformats.org/officeDocument/2006/relationships" id="261" r:id="R8ae9af2194dc4a41"/>
    <p:sldId xmlns:r="http://schemas.openxmlformats.org/officeDocument/2006/relationships" id="262" r:id="Rb42d9e4ddca7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29aab94e94ef1" /><Relationship Type="http://schemas.openxmlformats.org/officeDocument/2006/relationships/slide" Target="/ppt/slides/slide1.xml" Id="R6afc3270e5e542a8" /><Relationship Type="http://schemas.openxmlformats.org/officeDocument/2006/relationships/slide" Target="/ppt/slides/slide2.xml" Id="Rc12aa89160224f00" /><Relationship Type="http://schemas.openxmlformats.org/officeDocument/2006/relationships/slide" Target="/ppt/slides/slide3.xml" Id="Rd51451a508cd46a6" /><Relationship Type="http://schemas.openxmlformats.org/officeDocument/2006/relationships/slide" Target="/ppt/slides/slide4.xml" Id="R3dccba2986434ecc" /><Relationship Type="http://schemas.openxmlformats.org/officeDocument/2006/relationships/slide" Target="/ppt/slides/slide5.xml" Id="R408e39f116cd4820" /><Relationship Type="http://schemas.openxmlformats.org/officeDocument/2006/relationships/slide" Target="/ppt/slides/slide6.xml" Id="R8ae9af2194dc4a41" /><Relationship Type="http://schemas.openxmlformats.org/officeDocument/2006/relationships/slide" Target="/ppt/slides/slide7.xml" Id="Rb42d9e4ddca7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9600646b9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1ce9367a4206" /><Relationship Type="http://schemas.openxmlformats.org/officeDocument/2006/relationships/theme" Target="/ppt/slideMasters/theme/theme1.xml" Id="R30fbae32a21a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e1ce9367a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c55b80b5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2c5f5e95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d06c11f4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507847d6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322a0ef1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685781ee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60260530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INVESTNESS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Ness, Nordbyjordet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