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8c757d4f4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16c19fb364eef"/>
  </p:sldMasterIdLst>
  <p:sldIdLst>
    <p:sldId xmlns:r="http://schemas.openxmlformats.org/officeDocument/2006/relationships" id="256" r:id="R916c2e90ad804bb5"/>
    <p:sldId xmlns:r="http://schemas.openxmlformats.org/officeDocument/2006/relationships" id="257" r:id="R9934f2e35ff1445b"/>
    <p:sldId xmlns:r="http://schemas.openxmlformats.org/officeDocument/2006/relationships" id="258" r:id="Re906b7b4316b4369"/>
    <p:sldId xmlns:r="http://schemas.openxmlformats.org/officeDocument/2006/relationships" id="259" r:id="Rb97431f9b8154930"/>
    <p:sldId xmlns:r="http://schemas.openxmlformats.org/officeDocument/2006/relationships" id="260" r:id="R80d6157cbabf446c"/>
    <p:sldId xmlns:r="http://schemas.openxmlformats.org/officeDocument/2006/relationships" id="261" r:id="R76bdd61e7b7547f3"/>
    <p:sldId xmlns:r="http://schemas.openxmlformats.org/officeDocument/2006/relationships" id="262" r:id="R78128e4f285b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16c19fb364eef" /><Relationship Type="http://schemas.openxmlformats.org/officeDocument/2006/relationships/slide" Target="/ppt/slides/slide1.xml" Id="R916c2e90ad804bb5" /><Relationship Type="http://schemas.openxmlformats.org/officeDocument/2006/relationships/slide" Target="/ppt/slides/slide2.xml" Id="R9934f2e35ff1445b" /><Relationship Type="http://schemas.openxmlformats.org/officeDocument/2006/relationships/slide" Target="/ppt/slides/slide3.xml" Id="Re906b7b4316b4369" /><Relationship Type="http://schemas.openxmlformats.org/officeDocument/2006/relationships/slide" Target="/ppt/slides/slide4.xml" Id="Rb97431f9b8154930" /><Relationship Type="http://schemas.openxmlformats.org/officeDocument/2006/relationships/slide" Target="/ppt/slides/slide5.xml" Id="R80d6157cbabf446c" /><Relationship Type="http://schemas.openxmlformats.org/officeDocument/2006/relationships/slide" Target="/ppt/slides/slide6.xml" Id="R76bdd61e7b7547f3" /><Relationship Type="http://schemas.openxmlformats.org/officeDocument/2006/relationships/slide" Target="/ppt/slides/slide7.xml" Id="R78128e4f285b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5a9b1086c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611d200a4f2d" /><Relationship Type="http://schemas.openxmlformats.org/officeDocument/2006/relationships/theme" Target="/ppt/slideMasters/theme/theme1.xml" Id="Raab6919fb5d0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8611d200a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2df46342b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292d9a1c7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9525fe960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ea55d35ba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1de9f8cb3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2a80ca975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979a9b980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18 032 290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18 048 846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&amp; MIA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GROUP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926 462 431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PARTNERS AS</a:t>
            </a:r>
          </a:p>
        </p:txBody>
      </p:sp>
    </p:spTree>
  </p:cSld>
  <p:clrMapOvr>
    <a:masterClrMapping xmlns:a="http://schemas.openxmlformats.org/drawingml/2006/main"/>
  </p:clrMapOvr>
</p:sld>
</file>