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9d2f3c8de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4f8b5b284442d"/>
  </p:sldMasterIdLst>
  <p:sldIdLst>
    <p:sldId xmlns:r="http://schemas.openxmlformats.org/officeDocument/2006/relationships" id="256" r:id="Rda9eb70b253349fa"/>
    <p:sldId xmlns:r="http://schemas.openxmlformats.org/officeDocument/2006/relationships" id="257" r:id="Rf8b2b9a857ab4b14"/>
    <p:sldId xmlns:r="http://schemas.openxmlformats.org/officeDocument/2006/relationships" id="258" r:id="R9185f0d8fa4a400c"/>
    <p:sldId xmlns:r="http://schemas.openxmlformats.org/officeDocument/2006/relationships" id="259" r:id="R74ad6bf6244342c7"/>
    <p:sldId xmlns:r="http://schemas.openxmlformats.org/officeDocument/2006/relationships" id="260" r:id="Rb23dd157a3e14daa"/>
    <p:sldId xmlns:r="http://schemas.openxmlformats.org/officeDocument/2006/relationships" id="261" r:id="R9c53f9a394974a22"/>
    <p:sldId xmlns:r="http://schemas.openxmlformats.org/officeDocument/2006/relationships" id="262" r:id="R5ec681f5047043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4f8b5b284442d" /><Relationship Type="http://schemas.openxmlformats.org/officeDocument/2006/relationships/slide" Target="/ppt/slides/slide1.xml" Id="Rda9eb70b253349fa" /><Relationship Type="http://schemas.openxmlformats.org/officeDocument/2006/relationships/slide" Target="/ppt/slides/slide2.xml" Id="Rf8b2b9a857ab4b14" /><Relationship Type="http://schemas.openxmlformats.org/officeDocument/2006/relationships/slide" Target="/ppt/slides/slide3.xml" Id="R9185f0d8fa4a400c" /><Relationship Type="http://schemas.openxmlformats.org/officeDocument/2006/relationships/slide" Target="/ppt/slides/slide4.xml" Id="R74ad6bf6244342c7" /><Relationship Type="http://schemas.openxmlformats.org/officeDocument/2006/relationships/slide" Target="/ppt/slides/slide5.xml" Id="Rb23dd157a3e14daa" /><Relationship Type="http://schemas.openxmlformats.org/officeDocument/2006/relationships/slide" Target="/ppt/slides/slide6.xml" Id="R9c53f9a394974a22" /><Relationship Type="http://schemas.openxmlformats.org/officeDocument/2006/relationships/slide" Target="/ppt/slides/slide7.xml" Id="R5ec681f5047043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5a3bfc9e7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5484b0434864" /><Relationship Type="http://schemas.openxmlformats.org/officeDocument/2006/relationships/theme" Target="/ppt/slideMasters/theme/theme1.xml" Id="R08a309f461b0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f5484b043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fea3f5ee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45fdcc6c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00c2b964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eb533752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f6f9472ff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44a016b5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e156a925c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