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258645870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b9bb8b16d4d56"/>
  </p:sldMasterIdLst>
  <p:sldIdLst>
    <p:sldId xmlns:r="http://schemas.openxmlformats.org/officeDocument/2006/relationships" id="256" r:id="R18f2a725e42f4943"/>
    <p:sldId xmlns:r="http://schemas.openxmlformats.org/officeDocument/2006/relationships" id="257" r:id="Rb63c1b1ecb984a7f"/>
    <p:sldId xmlns:r="http://schemas.openxmlformats.org/officeDocument/2006/relationships" id="258" r:id="Rf60de839e2924693"/>
    <p:sldId xmlns:r="http://schemas.openxmlformats.org/officeDocument/2006/relationships" id="259" r:id="R3d9d5bff0677406f"/>
    <p:sldId xmlns:r="http://schemas.openxmlformats.org/officeDocument/2006/relationships" id="260" r:id="R9fc3e034805746dd"/>
    <p:sldId xmlns:r="http://schemas.openxmlformats.org/officeDocument/2006/relationships" id="261" r:id="R36a387f6a77c463e"/>
    <p:sldId xmlns:r="http://schemas.openxmlformats.org/officeDocument/2006/relationships" id="262" r:id="R29eabbe52875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b9bb8b16d4d56" /><Relationship Type="http://schemas.openxmlformats.org/officeDocument/2006/relationships/slide" Target="/ppt/slides/slide1.xml" Id="R18f2a725e42f4943" /><Relationship Type="http://schemas.openxmlformats.org/officeDocument/2006/relationships/slide" Target="/ppt/slides/slide2.xml" Id="Rb63c1b1ecb984a7f" /><Relationship Type="http://schemas.openxmlformats.org/officeDocument/2006/relationships/slide" Target="/ppt/slides/slide3.xml" Id="Rf60de839e2924693" /><Relationship Type="http://schemas.openxmlformats.org/officeDocument/2006/relationships/slide" Target="/ppt/slides/slide4.xml" Id="R3d9d5bff0677406f" /><Relationship Type="http://schemas.openxmlformats.org/officeDocument/2006/relationships/slide" Target="/ppt/slides/slide5.xml" Id="R9fc3e034805746dd" /><Relationship Type="http://schemas.openxmlformats.org/officeDocument/2006/relationships/slide" Target="/ppt/slides/slide6.xml" Id="R36a387f6a77c463e" /><Relationship Type="http://schemas.openxmlformats.org/officeDocument/2006/relationships/slide" Target="/ppt/slides/slide7.xml" Id="R29eabbe52875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8cace24e8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8be1ba3246ea" /><Relationship Type="http://schemas.openxmlformats.org/officeDocument/2006/relationships/theme" Target="/ppt/slideMasters/theme/theme1.xml" Id="Rdfcda074cfc0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b8be1ba32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2422e78e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2acc5234b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1f59b9cb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95901d3c7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de541e65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eb760a92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cda88c3b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ALHASALA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ALHASALA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6 428 522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HAAKONSEN 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Ystad, Nils Tollers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926 489 372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ALHASALA AS</a:t>
            </a:r>
          </a:p>
        </p:txBody>
      </p:sp>
    </p:spTree>
  </p:cSld>
  <p:clrMapOvr>
    <a:masterClrMapping xmlns:a="http://schemas.openxmlformats.org/drawingml/2006/main"/>
  </p:clrMapOvr>
</p:sld>
</file>