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b664de1a1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7346f02fe4855"/>
  </p:sldMasterIdLst>
  <p:sldIdLst>
    <p:sldId xmlns:r="http://schemas.openxmlformats.org/officeDocument/2006/relationships" id="256" r:id="R33fd257ab3974a04"/>
    <p:sldId xmlns:r="http://schemas.openxmlformats.org/officeDocument/2006/relationships" id="257" r:id="R6c52ff0a4b374c06"/>
    <p:sldId xmlns:r="http://schemas.openxmlformats.org/officeDocument/2006/relationships" id="258" r:id="R26049a37d3954d98"/>
    <p:sldId xmlns:r="http://schemas.openxmlformats.org/officeDocument/2006/relationships" id="259" r:id="R9004afdc459b46f9"/>
    <p:sldId xmlns:r="http://schemas.openxmlformats.org/officeDocument/2006/relationships" id="260" r:id="R606537de6c484fe9"/>
    <p:sldId xmlns:r="http://schemas.openxmlformats.org/officeDocument/2006/relationships" id="261" r:id="R1aa284405a1b4084"/>
    <p:sldId xmlns:r="http://schemas.openxmlformats.org/officeDocument/2006/relationships" id="262" r:id="Rc94c780eb4ba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7346f02fe4855" /><Relationship Type="http://schemas.openxmlformats.org/officeDocument/2006/relationships/slide" Target="/ppt/slides/slide1.xml" Id="R33fd257ab3974a04" /><Relationship Type="http://schemas.openxmlformats.org/officeDocument/2006/relationships/slide" Target="/ppt/slides/slide2.xml" Id="R6c52ff0a4b374c06" /><Relationship Type="http://schemas.openxmlformats.org/officeDocument/2006/relationships/slide" Target="/ppt/slides/slide3.xml" Id="R26049a37d3954d98" /><Relationship Type="http://schemas.openxmlformats.org/officeDocument/2006/relationships/slide" Target="/ppt/slides/slide4.xml" Id="R9004afdc459b46f9" /><Relationship Type="http://schemas.openxmlformats.org/officeDocument/2006/relationships/slide" Target="/ppt/slides/slide5.xml" Id="R606537de6c484fe9" /><Relationship Type="http://schemas.openxmlformats.org/officeDocument/2006/relationships/slide" Target="/ppt/slides/slide6.xml" Id="R1aa284405a1b4084" /><Relationship Type="http://schemas.openxmlformats.org/officeDocument/2006/relationships/slide" Target="/ppt/slides/slide7.xml" Id="Rc94c780eb4ba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654c6f8c5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7f1effa404c07" /><Relationship Type="http://schemas.openxmlformats.org/officeDocument/2006/relationships/theme" Target="/ppt/slideMasters/theme/theme1.xml" Id="R6d19568264224f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7f1effa40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e4f16af18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61dc05da0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ddd14e65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b573163c8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6dd722146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891926694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1ae7deab1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TTC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14 784 979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8 834 827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131 651 706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665 757 611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777 454 804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INVEST AS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URBANSKI INVEST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SATIN BOWER AS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NSU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RSU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LØKKE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Guderudgata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926 523 988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