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af39edfd084f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4559438eca40b9"/>
  </p:sldMasterIdLst>
  <p:sldIdLst>
    <p:sldId xmlns:r="http://schemas.openxmlformats.org/officeDocument/2006/relationships" id="256" r:id="R221b00ae526a43ae"/>
    <p:sldId xmlns:r="http://schemas.openxmlformats.org/officeDocument/2006/relationships" id="257" r:id="Re46f838925be456e"/>
    <p:sldId xmlns:r="http://schemas.openxmlformats.org/officeDocument/2006/relationships" id="258" r:id="Raa5467c5fe294df0"/>
    <p:sldId xmlns:r="http://schemas.openxmlformats.org/officeDocument/2006/relationships" id="259" r:id="R8ad7b3d1201b4fdb"/>
    <p:sldId xmlns:r="http://schemas.openxmlformats.org/officeDocument/2006/relationships" id="260" r:id="R252822f8c2ce48fa"/>
    <p:sldId xmlns:r="http://schemas.openxmlformats.org/officeDocument/2006/relationships" id="261" r:id="Rc90a5ce6d1b5412a"/>
    <p:sldId xmlns:r="http://schemas.openxmlformats.org/officeDocument/2006/relationships" id="262" r:id="R9db879876aa249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559438eca40b9" /><Relationship Type="http://schemas.openxmlformats.org/officeDocument/2006/relationships/slide" Target="/ppt/slides/slide1.xml" Id="R221b00ae526a43ae" /><Relationship Type="http://schemas.openxmlformats.org/officeDocument/2006/relationships/slide" Target="/ppt/slides/slide2.xml" Id="Re46f838925be456e" /><Relationship Type="http://schemas.openxmlformats.org/officeDocument/2006/relationships/slide" Target="/ppt/slides/slide3.xml" Id="Raa5467c5fe294df0" /><Relationship Type="http://schemas.openxmlformats.org/officeDocument/2006/relationships/slide" Target="/ppt/slides/slide4.xml" Id="R8ad7b3d1201b4fdb" /><Relationship Type="http://schemas.openxmlformats.org/officeDocument/2006/relationships/slide" Target="/ppt/slides/slide5.xml" Id="R252822f8c2ce48fa" /><Relationship Type="http://schemas.openxmlformats.org/officeDocument/2006/relationships/slide" Target="/ppt/slides/slide6.xml" Id="Rc90a5ce6d1b5412a" /><Relationship Type="http://schemas.openxmlformats.org/officeDocument/2006/relationships/slide" Target="/ppt/slides/slide7.xml" Id="R9db879876aa249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bb0ca13004e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d1ae570794af8" /><Relationship Type="http://schemas.openxmlformats.org/officeDocument/2006/relationships/theme" Target="/ppt/slideMasters/theme/theme1.xml" Id="Rcebf73038b994d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3d1ae570794a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bd1eba1c641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dd225e7a544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d430eead94c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9d08e43ff46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cb383651241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27affb82b41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902ce4d5f45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JOAKIM JOHNSEN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JOHNSEN AS ble etablert [år] og holder til i Hamresanden.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3 617 346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JOAKIM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Gneistoppen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4656 Hamresanden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926 534 866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