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607c5255024c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3ab1aa84e84179"/>
  </p:sldMasterIdLst>
  <p:sldIdLst>
    <p:sldId xmlns:r="http://schemas.openxmlformats.org/officeDocument/2006/relationships" id="256" r:id="Reb126623c4314334"/>
    <p:sldId xmlns:r="http://schemas.openxmlformats.org/officeDocument/2006/relationships" id="257" r:id="R33d8d95f60d24dee"/>
    <p:sldId xmlns:r="http://schemas.openxmlformats.org/officeDocument/2006/relationships" id="258" r:id="R34cf03b6ef4245eb"/>
    <p:sldId xmlns:r="http://schemas.openxmlformats.org/officeDocument/2006/relationships" id="259" r:id="Reb6d393d40604cf7"/>
    <p:sldId xmlns:r="http://schemas.openxmlformats.org/officeDocument/2006/relationships" id="260" r:id="Re8594d0a455347cd"/>
    <p:sldId xmlns:r="http://schemas.openxmlformats.org/officeDocument/2006/relationships" id="261" r:id="R9ee9499f6e30438a"/>
    <p:sldId xmlns:r="http://schemas.openxmlformats.org/officeDocument/2006/relationships" id="262" r:id="R5fdb2f7f7bcf41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ab1aa84e84179" /><Relationship Type="http://schemas.openxmlformats.org/officeDocument/2006/relationships/slide" Target="/ppt/slides/slide1.xml" Id="Reb126623c4314334" /><Relationship Type="http://schemas.openxmlformats.org/officeDocument/2006/relationships/slide" Target="/ppt/slides/slide2.xml" Id="R33d8d95f60d24dee" /><Relationship Type="http://schemas.openxmlformats.org/officeDocument/2006/relationships/slide" Target="/ppt/slides/slide3.xml" Id="R34cf03b6ef4245eb" /><Relationship Type="http://schemas.openxmlformats.org/officeDocument/2006/relationships/slide" Target="/ppt/slides/slide4.xml" Id="Reb6d393d40604cf7" /><Relationship Type="http://schemas.openxmlformats.org/officeDocument/2006/relationships/slide" Target="/ppt/slides/slide5.xml" Id="Re8594d0a455347cd" /><Relationship Type="http://schemas.openxmlformats.org/officeDocument/2006/relationships/slide" Target="/ppt/slides/slide6.xml" Id="R9ee9499f6e30438a" /><Relationship Type="http://schemas.openxmlformats.org/officeDocument/2006/relationships/slide" Target="/ppt/slides/slide7.xml" Id="R5fdb2f7f7bcf41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ee8ddbc4e49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3d6c3773343d8" /><Relationship Type="http://schemas.openxmlformats.org/officeDocument/2006/relationships/theme" Target="/ppt/slideMasters/theme/theme1.xml" Id="Rb2963e44ad8048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83d6c3773343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05b2b764443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2ab8d575e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84604b5b947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1cf7f1e6848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0f7a9f81a48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ec63935eb47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02b9fb0d344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SEUMROF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843 244 540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854 468 077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 PF LUXCO 10 S.A.R.L.  –  86,5 %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STYVIKEN INVEST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TTS PASS AB V/ MIKAEL WALTHER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926 592 408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