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e4d4492c9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8e41eb2374ddc"/>
  </p:sldMasterIdLst>
  <p:sldIdLst>
    <p:sldId xmlns:r="http://schemas.openxmlformats.org/officeDocument/2006/relationships" id="256" r:id="R60fa70a6e8e34758"/>
    <p:sldId xmlns:r="http://schemas.openxmlformats.org/officeDocument/2006/relationships" id="257" r:id="R290dd1d668ce4913"/>
    <p:sldId xmlns:r="http://schemas.openxmlformats.org/officeDocument/2006/relationships" id="258" r:id="R7a1f3c632fb94b44"/>
    <p:sldId xmlns:r="http://schemas.openxmlformats.org/officeDocument/2006/relationships" id="259" r:id="Rc98d371e6b864362"/>
    <p:sldId xmlns:r="http://schemas.openxmlformats.org/officeDocument/2006/relationships" id="260" r:id="Rf2c33d8695d442d6"/>
    <p:sldId xmlns:r="http://schemas.openxmlformats.org/officeDocument/2006/relationships" id="261" r:id="Rd154c886287d4266"/>
    <p:sldId xmlns:r="http://schemas.openxmlformats.org/officeDocument/2006/relationships" id="262" r:id="R93f7e7ee9535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8e41eb2374ddc" /><Relationship Type="http://schemas.openxmlformats.org/officeDocument/2006/relationships/slide" Target="/ppt/slides/slide1.xml" Id="R60fa70a6e8e34758" /><Relationship Type="http://schemas.openxmlformats.org/officeDocument/2006/relationships/slide" Target="/ppt/slides/slide2.xml" Id="R290dd1d668ce4913" /><Relationship Type="http://schemas.openxmlformats.org/officeDocument/2006/relationships/slide" Target="/ppt/slides/slide3.xml" Id="R7a1f3c632fb94b44" /><Relationship Type="http://schemas.openxmlformats.org/officeDocument/2006/relationships/slide" Target="/ppt/slides/slide4.xml" Id="Rc98d371e6b864362" /><Relationship Type="http://schemas.openxmlformats.org/officeDocument/2006/relationships/slide" Target="/ppt/slides/slide5.xml" Id="Rf2c33d8695d442d6" /><Relationship Type="http://schemas.openxmlformats.org/officeDocument/2006/relationships/slide" Target="/ppt/slides/slide6.xml" Id="Rd154c886287d4266" /><Relationship Type="http://schemas.openxmlformats.org/officeDocument/2006/relationships/slide" Target="/ppt/slides/slide7.xml" Id="R93f7e7ee9535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c4ada5c70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eb20663d4968" /><Relationship Type="http://schemas.openxmlformats.org/officeDocument/2006/relationships/theme" Target="/ppt/slideMasters/theme/theme1.xml" Id="R3d2fc6ecf8f4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beb20663d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4bc119ccb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fc228971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5a0f537e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a02a4e0a5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7929cb3cd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28e80d1e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a8b55336d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