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5d61377c7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cde850c664bf0"/>
  </p:sldMasterIdLst>
  <p:sldIdLst>
    <p:sldId xmlns:r="http://schemas.openxmlformats.org/officeDocument/2006/relationships" id="256" r:id="R45fc3ecca65944bf"/>
    <p:sldId xmlns:r="http://schemas.openxmlformats.org/officeDocument/2006/relationships" id="257" r:id="R14d0af60428a42dc"/>
    <p:sldId xmlns:r="http://schemas.openxmlformats.org/officeDocument/2006/relationships" id="258" r:id="Re375d83bb71d44e7"/>
    <p:sldId xmlns:r="http://schemas.openxmlformats.org/officeDocument/2006/relationships" id="259" r:id="R402b33713e5e401c"/>
    <p:sldId xmlns:r="http://schemas.openxmlformats.org/officeDocument/2006/relationships" id="260" r:id="R63973e2cb11b4017"/>
    <p:sldId xmlns:r="http://schemas.openxmlformats.org/officeDocument/2006/relationships" id="261" r:id="R999ef23913154681"/>
    <p:sldId xmlns:r="http://schemas.openxmlformats.org/officeDocument/2006/relationships" id="262" r:id="R0a8872dad15b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cde850c664bf0" /><Relationship Type="http://schemas.openxmlformats.org/officeDocument/2006/relationships/slide" Target="/ppt/slides/slide1.xml" Id="R45fc3ecca65944bf" /><Relationship Type="http://schemas.openxmlformats.org/officeDocument/2006/relationships/slide" Target="/ppt/slides/slide2.xml" Id="R14d0af60428a42dc" /><Relationship Type="http://schemas.openxmlformats.org/officeDocument/2006/relationships/slide" Target="/ppt/slides/slide3.xml" Id="Re375d83bb71d44e7" /><Relationship Type="http://schemas.openxmlformats.org/officeDocument/2006/relationships/slide" Target="/ppt/slides/slide4.xml" Id="R402b33713e5e401c" /><Relationship Type="http://schemas.openxmlformats.org/officeDocument/2006/relationships/slide" Target="/ppt/slides/slide5.xml" Id="R63973e2cb11b4017" /><Relationship Type="http://schemas.openxmlformats.org/officeDocument/2006/relationships/slide" Target="/ppt/slides/slide6.xml" Id="R999ef23913154681" /><Relationship Type="http://schemas.openxmlformats.org/officeDocument/2006/relationships/slide" Target="/ppt/slides/slide7.xml" Id="R0a8872dad15b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5ccf0f0d2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04ae66b474b1c" /><Relationship Type="http://schemas.openxmlformats.org/officeDocument/2006/relationships/theme" Target="/ppt/slideMasters/theme/theme1.xml" Id="Ra6708b116a5e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04ae66b47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d67b4bec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d0d8c609b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9f0d3aa2c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a08e1cb17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3f4953374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4f31dd35643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16e7a314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SINDRE NIKOLAI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