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77a4df618241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0405deca75491c"/>
  </p:sldMasterIdLst>
  <p:sldIdLst>
    <p:sldId xmlns:r="http://schemas.openxmlformats.org/officeDocument/2006/relationships" id="256" r:id="R22074302be7e416b"/>
    <p:sldId xmlns:r="http://schemas.openxmlformats.org/officeDocument/2006/relationships" id="257" r:id="Re26f5782b1bb4c4f"/>
    <p:sldId xmlns:r="http://schemas.openxmlformats.org/officeDocument/2006/relationships" id="258" r:id="Rbe9b8dc6c9ee45e4"/>
    <p:sldId xmlns:r="http://schemas.openxmlformats.org/officeDocument/2006/relationships" id="259" r:id="R8955cc09c59342e0"/>
    <p:sldId xmlns:r="http://schemas.openxmlformats.org/officeDocument/2006/relationships" id="260" r:id="R68d7f1d56d6a438d"/>
    <p:sldId xmlns:r="http://schemas.openxmlformats.org/officeDocument/2006/relationships" id="261" r:id="R17d4f2f2febb4eba"/>
    <p:sldId xmlns:r="http://schemas.openxmlformats.org/officeDocument/2006/relationships" id="262" r:id="Ra7245cc14bce41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0405deca75491c" /><Relationship Type="http://schemas.openxmlformats.org/officeDocument/2006/relationships/slide" Target="/ppt/slides/slide1.xml" Id="R22074302be7e416b" /><Relationship Type="http://schemas.openxmlformats.org/officeDocument/2006/relationships/slide" Target="/ppt/slides/slide2.xml" Id="Re26f5782b1bb4c4f" /><Relationship Type="http://schemas.openxmlformats.org/officeDocument/2006/relationships/slide" Target="/ppt/slides/slide3.xml" Id="Rbe9b8dc6c9ee45e4" /><Relationship Type="http://schemas.openxmlformats.org/officeDocument/2006/relationships/slide" Target="/ppt/slides/slide4.xml" Id="R8955cc09c59342e0" /><Relationship Type="http://schemas.openxmlformats.org/officeDocument/2006/relationships/slide" Target="/ppt/slides/slide5.xml" Id="R68d7f1d56d6a438d" /><Relationship Type="http://schemas.openxmlformats.org/officeDocument/2006/relationships/slide" Target="/ppt/slides/slide6.xml" Id="R17d4f2f2febb4eba" /><Relationship Type="http://schemas.openxmlformats.org/officeDocument/2006/relationships/slide" Target="/ppt/slides/slide7.xml" Id="Ra7245cc14bce41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fd81bf25d543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4ab950ba54edb" /><Relationship Type="http://schemas.openxmlformats.org/officeDocument/2006/relationships/theme" Target="/ppt/slideMasters/theme/theme1.xml" Id="Rb21cdba4229d47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d4ab950ba54e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34283d87f246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d551ffd0541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daaaf671745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a32df328047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4dfd0e79904a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742808e414d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48c34b639f4d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EIKELAND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EIKELAND REVISJON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850 400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1 410 177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1 652 103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BÅRD EIKELAND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Prinsdals vei 30B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926 744 690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EIKELAND REVISJON AS</a:t>
            </a:r>
          </a:p>
        </p:txBody>
      </p:sp>
    </p:spTree>
  </p:cSld>
  <p:clrMapOvr>
    <a:masterClrMapping xmlns:a="http://schemas.openxmlformats.org/drawingml/2006/main"/>
  </p:clrMapOvr>
</p:sld>
</file>