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e4962beba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1c9a343824ee9"/>
  </p:sldMasterIdLst>
  <p:sldIdLst>
    <p:sldId xmlns:r="http://schemas.openxmlformats.org/officeDocument/2006/relationships" id="256" r:id="Rad822f93cbd749ef"/>
    <p:sldId xmlns:r="http://schemas.openxmlformats.org/officeDocument/2006/relationships" id="257" r:id="Rc177bbd76d064f96"/>
    <p:sldId xmlns:r="http://schemas.openxmlformats.org/officeDocument/2006/relationships" id="258" r:id="R3d51232fe3fd425e"/>
    <p:sldId xmlns:r="http://schemas.openxmlformats.org/officeDocument/2006/relationships" id="259" r:id="Rd5e2fea5857d40f7"/>
    <p:sldId xmlns:r="http://schemas.openxmlformats.org/officeDocument/2006/relationships" id="260" r:id="R96895e7c29c540be"/>
    <p:sldId xmlns:r="http://schemas.openxmlformats.org/officeDocument/2006/relationships" id="261" r:id="Rf35d8da084ef47fd"/>
    <p:sldId xmlns:r="http://schemas.openxmlformats.org/officeDocument/2006/relationships" id="262" r:id="R77c016a25c7e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1c9a343824ee9" /><Relationship Type="http://schemas.openxmlformats.org/officeDocument/2006/relationships/slide" Target="/ppt/slides/slide1.xml" Id="Rad822f93cbd749ef" /><Relationship Type="http://schemas.openxmlformats.org/officeDocument/2006/relationships/slide" Target="/ppt/slides/slide2.xml" Id="Rc177bbd76d064f96" /><Relationship Type="http://schemas.openxmlformats.org/officeDocument/2006/relationships/slide" Target="/ppt/slides/slide3.xml" Id="R3d51232fe3fd425e" /><Relationship Type="http://schemas.openxmlformats.org/officeDocument/2006/relationships/slide" Target="/ppt/slides/slide4.xml" Id="Rd5e2fea5857d40f7" /><Relationship Type="http://schemas.openxmlformats.org/officeDocument/2006/relationships/slide" Target="/ppt/slides/slide5.xml" Id="R96895e7c29c540be" /><Relationship Type="http://schemas.openxmlformats.org/officeDocument/2006/relationships/slide" Target="/ppt/slides/slide6.xml" Id="Rf35d8da084ef47fd" /><Relationship Type="http://schemas.openxmlformats.org/officeDocument/2006/relationships/slide" Target="/ppt/slides/slide7.xml" Id="R77c016a25c7e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3c1055b9e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60a361834295" /><Relationship Type="http://schemas.openxmlformats.org/officeDocument/2006/relationships/theme" Target="/ppt/slideMasters/theme/theme1.xml" Id="Rdbd61a291e99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160a36183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07f3322b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309c04ea7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520f8972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0baccf18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660bfb1b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96be8ee0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3f2254f2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SIDSEL BEATE ISTAD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