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e661cb96b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103d163054be5"/>
  </p:sldMasterIdLst>
  <p:sldIdLst>
    <p:sldId xmlns:r="http://schemas.openxmlformats.org/officeDocument/2006/relationships" id="256" r:id="R847be4f45b434e8c"/>
    <p:sldId xmlns:r="http://schemas.openxmlformats.org/officeDocument/2006/relationships" id="257" r:id="R40919280f38e4ac0"/>
    <p:sldId xmlns:r="http://schemas.openxmlformats.org/officeDocument/2006/relationships" id="258" r:id="R4b6c035328a644e6"/>
    <p:sldId xmlns:r="http://schemas.openxmlformats.org/officeDocument/2006/relationships" id="259" r:id="Rbc4a7a3f61824da9"/>
    <p:sldId xmlns:r="http://schemas.openxmlformats.org/officeDocument/2006/relationships" id="260" r:id="R5ac227f040d4421a"/>
    <p:sldId xmlns:r="http://schemas.openxmlformats.org/officeDocument/2006/relationships" id="261" r:id="Rb43e436f7bfc4221"/>
    <p:sldId xmlns:r="http://schemas.openxmlformats.org/officeDocument/2006/relationships" id="262" r:id="Rd2848b9348a7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103d163054be5" /><Relationship Type="http://schemas.openxmlformats.org/officeDocument/2006/relationships/slide" Target="/ppt/slides/slide1.xml" Id="R847be4f45b434e8c" /><Relationship Type="http://schemas.openxmlformats.org/officeDocument/2006/relationships/slide" Target="/ppt/slides/slide2.xml" Id="R40919280f38e4ac0" /><Relationship Type="http://schemas.openxmlformats.org/officeDocument/2006/relationships/slide" Target="/ppt/slides/slide3.xml" Id="R4b6c035328a644e6" /><Relationship Type="http://schemas.openxmlformats.org/officeDocument/2006/relationships/slide" Target="/ppt/slides/slide4.xml" Id="Rbc4a7a3f61824da9" /><Relationship Type="http://schemas.openxmlformats.org/officeDocument/2006/relationships/slide" Target="/ppt/slides/slide5.xml" Id="R5ac227f040d4421a" /><Relationship Type="http://schemas.openxmlformats.org/officeDocument/2006/relationships/slide" Target="/ppt/slides/slide6.xml" Id="Rb43e436f7bfc4221" /><Relationship Type="http://schemas.openxmlformats.org/officeDocument/2006/relationships/slide" Target="/ppt/slides/slide7.xml" Id="Rd2848b9348a7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1f35f0078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643d70ac41b8" /><Relationship Type="http://schemas.openxmlformats.org/officeDocument/2006/relationships/theme" Target="/ppt/slideMasters/theme/theme1.xml" Id="R105e0e8cbede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b643d70ac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f79f33ea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84f765ef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e8f74e566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36580acb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41118db05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25a9bdd47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7e4c7298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VAAGENES KATARINA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Katarina Vaagenes, Breiviken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926 777 696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