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ac0b1d6aa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b6a00c8524fc3"/>
  </p:sldMasterIdLst>
  <p:sldIdLst>
    <p:sldId xmlns:r="http://schemas.openxmlformats.org/officeDocument/2006/relationships" id="256" r:id="R679d6a1c16704461"/>
    <p:sldId xmlns:r="http://schemas.openxmlformats.org/officeDocument/2006/relationships" id="257" r:id="Rf6a83bce01e3426b"/>
    <p:sldId xmlns:r="http://schemas.openxmlformats.org/officeDocument/2006/relationships" id="258" r:id="Rf9e95e023d0e46a8"/>
    <p:sldId xmlns:r="http://schemas.openxmlformats.org/officeDocument/2006/relationships" id="259" r:id="R1483f56b646a4315"/>
    <p:sldId xmlns:r="http://schemas.openxmlformats.org/officeDocument/2006/relationships" id="260" r:id="Rab0aae2700eb40e9"/>
    <p:sldId xmlns:r="http://schemas.openxmlformats.org/officeDocument/2006/relationships" id="261" r:id="R5dc039d1f1c74fd0"/>
    <p:sldId xmlns:r="http://schemas.openxmlformats.org/officeDocument/2006/relationships" id="262" r:id="R2d22904f620e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b6a00c8524fc3" /><Relationship Type="http://schemas.openxmlformats.org/officeDocument/2006/relationships/slide" Target="/ppt/slides/slide1.xml" Id="R679d6a1c16704461" /><Relationship Type="http://schemas.openxmlformats.org/officeDocument/2006/relationships/slide" Target="/ppt/slides/slide2.xml" Id="Rf6a83bce01e3426b" /><Relationship Type="http://schemas.openxmlformats.org/officeDocument/2006/relationships/slide" Target="/ppt/slides/slide3.xml" Id="Rf9e95e023d0e46a8" /><Relationship Type="http://schemas.openxmlformats.org/officeDocument/2006/relationships/slide" Target="/ppt/slides/slide4.xml" Id="R1483f56b646a4315" /><Relationship Type="http://schemas.openxmlformats.org/officeDocument/2006/relationships/slide" Target="/ppt/slides/slide5.xml" Id="Rab0aae2700eb40e9" /><Relationship Type="http://schemas.openxmlformats.org/officeDocument/2006/relationships/slide" Target="/ppt/slides/slide6.xml" Id="R5dc039d1f1c74fd0" /><Relationship Type="http://schemas.openxmlformats.org/officeDocument/2006/relationships/slide" Target="/ppt/slides/slide7.xml" Id="R2d22904f620e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f2b93a837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79834a344e27" /><Relationship Type="http://schemas.openxmlformats.org/officeDocument/2006/relationships/theme" Target="/ppt/slideMasters/theme/theme1.xml" Id="R89d8fa115c17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e79834a34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dd3d7ce64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a295cf1c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281622bf5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795e636d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ae0ebcd0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38249494b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61c5117f5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OVEJO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8 573 757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JOHAN ELLINGVÅG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OVEJO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926 791 370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OVEJO AS</a:t>
            </a:r>
          </a:p>
        </p:txBody>
      </p:sp>
    </p:spTree>
  </p:cSld>
  <p:clrMapOvr>
    <a:masterClrMapping xmlns:a="http://schemas.openxmlformats.org/drawingml/2006/main"/>
  </p:clrMapOvr>
</p:sld>
</file>