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2ed805a10642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241d5f09749e0"/>
  </p:sldMasterIdLst>
  <p:sldIdLst>
    <p:sldId xmlns:r="http://schemas.openxmlformats.org/officeDocument/2006/relationships" id="256" r:id="Reec0a2ae7f784ac5"/>
    <p:sldId xmlns:r="http://schemas.openxmlformats.org/officeDocument/2006/relationships" id="257" r:id="Rcce74a56a67b4d69"/>
    <p:sldId xmlns:r="http://schemas.openxmlformats.org/officeDocument/2006/relationships" id="258" r:id="R3a00994aa2064088"/>
    <p:sldId xmlns:r="http://schemas.openxmlformats.org/officeDocument/2006/relationships" id="259" r:id="Rcc4b5d39db1c44bd"/>
    <p:sldId xmlns:r="http://schemas.openxmlformats.org/officeDocument/2006/relationships" id="260" r:id="Re0aed988dd0242c6"/>
    <p:sldId xmlns:r="http://schemas.openxmlformats.org/officeDocument/2006/relationships" id="261" r:id="Re97c4dfcb688492b"/>
    <p:sldId xmlns:r="http://schemas.openxmlformats.org/officeDocument/2006/relationships" id="262" r:id="R677351b7d83a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241d5f09749e0" /><Relationship Type="http://schemas.openxmlformats.org/officeDocument/2006/relationships/slide" Target="/ppt/slides/slide1.xml" Id="Reec0a2ae7f784ac5" /><Relationship Type="http://schemas.openxmlformats.org/officeDocument/2006/relationships/slide" Target="/ppt/slides/slide2.xml" Id="Rcce74a56a67b4d69" /><Relationship Type="http://schemas.openxmlformats.org/officeDocument/2006/relationships/slide" Target="/ppt/slides/slide3.xml" Id="R3a00994aa2064088" /><Relationship Type="http://schemas.openxmlformats.org/officeDocument/2006/relationships/slide" Target="/ppt/slides/slide4.xml" Id="Rcc4b5d39db1c44bd" /><Relationship Type="http://schemas.openxmlformats.org/officeDocument/2006/relationships/slide" Target="/ppt/slides/slide5.xml" Id="Re0aed988dd0242c6" /><Relationship Type="http://schemas.openxmlformats.org/officeDocument/2006/relationships/slide" Target="/ppt/slides/slide6.xml" Id="Re97c4dfcb688492b" /><Relationship Type="http://schemas.openxmlformats.org/officeDocument/2006/relationships/slide" Target="/ppt/slides/slide7.xml" Id="R677351b7d83a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5b5029608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d3144c0944f57" /><Relationship Type="http://schemas.openxmlformats.org/officeDocument/2006/relationships/theme" Target="/ppt/slideMasters/theme/theme1.xml" Id="Re07a13359bdd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d3144c094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36589b32e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f7685c90b44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d957a3a994a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9d0f2783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fedf8b4f343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dc1fb29c7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e4a74316049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−250 195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7 578 933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VESTMA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DANIEL A HOLMEN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TØGERSEN BJØRN-VIDAR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1746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 EIENDOM AS</a:t>
            </a:r>
          </a:p>
        </p:txBody>
      </p:sp>
    </p:spTree>
  </p:cSld>
  <p:clrMapOvr>
    <a:masterClrMapping xmlns:a="http://schemas.openxmlformats.org/drawingml/2006/main"/>
  </p:clrMapOvr>
</p:sld>
</file>