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584441128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cb4fbdbc94cfe"/>
  </p:sldMasterIdLst>
  <p:sldIdLst>
    <p:sldId xmlns:r="http://schemas.openxmlformats.org/officeDocument/2006/relationships" id="256" r:id="Reb73874914d141f4"/>
    <p:sldId xmlns:r="http://schemas.openxmlformats.org/officeDocument/2006/relationships" id="257" r:id="R1d9af0db5d8345d8"/>
    <p:sldId xmlns:r="http://schemas.openxmlformats.org/officeDocument/2006/relationships" id="258" r:id="R9cd0e2e5bf1e479c"/>
    <p:sldId xmlns:r="http://schemas.openxmlformats.org/officeDocument/2006/relationships" id="259" r:id="Rfd7f24c935da48b9"/>
    <p:sldId xmlns:r="http://schemas.openxmlformats.org/officeDocument/2006/relationships" id="260" r:id="Rf77a24d4944f4411"/>
    <p:sldId xmlns:r="http://schemas.openxmlformats.org/officeDocument/2006/relationships" id="261" r:id="R9b4138cca09b47d0"/>
    <p:sldId xmlns:r="http://schemas.openxmlformats.org/officeDocument/2006/relationships" id="262" r:id="R1b6f5387c0e2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cb4fbdbc94cfe" /><Relationship Type="http://schemas.openxmlformats.org/officeDocument/2006/relationships/slide" Target="/ppt/slides/slide1.xml" Id="Reb73874914d141f4" /><Relationship Type="http://schemas.openxmlformats.org/officeDocument/2006/relationships/slide" Target="/ppt/slides/slide2.xml" Id="R1d9af0db5d8345d8" /><Relationship Type="http://schemas.openxmlformats.org/officeDocument/2006/relationships/slide" Target="/ppt/slides/slide3.xml" Id="R9cd0e2e5bf1e479c" /><Relationship Type="http://schemas.openxmlformats.org/officeDocument/2006/relationships/slide" Target="/ppt/slides/slide4.xml" Id="Rfd7f24c935da48b9" /><Relationship Type="http://schemas.openxmlformats.org/officeDocument/2006/relationships/slide" Target="/ppt/slides/slide5.xml" Id="Rf77a24d4944f4411" /><Relationship Type="http://schemas.openxmlformats.org/officeDocument/2006/relationships/slide" Target="/ppt/slides/slide6.xml" Id="R9b4138cca09b47d0" /><Relationship Type="http://schemas.openxmlformats.org/officeDocument/2006/relationships/slide" Target="/ppt/slides/slide7.xml" Id="R1b6f5387c0e2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8866531c5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efc8661f422f" /><Relationship Type="http://schemas.openxmlformats.org/officeDocument/2006/relationships/theme" Target="/ppt/slideMasters/theme/theme1.xml" Id="R9d68ea588ee0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0efc8661f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0cc00897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1590de0a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741b9dc8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611cc806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f28e5efdb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0fae6bc0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356f329c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BRÅTALIEN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BRÅTALIEN REGNSKAP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319 323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770 304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STOREFETEN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Sirevegen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