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a34d17006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f53e2301ae48d1"/>
  </p:sldMasterIdLst>
  <p:sldIdLst>
    <p:sldId xmlns:r="http://schemas.openxmlformats.org/officeDocument/2006/relationships" id="256" r:id="R0d4fcd3f7d6c406d"/>
    <p:sldId xmlns:r="http://schemas.openxmlformats.org/officeDocument/2006/relationships" id="257" r:id="R30f432436eae4723"/>
    <p:sldId xmlns:r="http://schemas.openxmlformats.org/officeDocument/2006/relationships" id="258" r:id="R75cc17b44d3d43c3"/>
    <p:sldId xmlns:r="http://schemas.openxmlformats.org/officeDocument/2006/relationships" id="259" r:id="R1a2bbb425f084b65"/>
    <p:sldId xmlns:r="http://schemas.openxmlformats.org/officeDocument/2006/relationships" id="260" r:id="R63aa3b53e6e44652"/>
    <p:sldId xmlns:r="http://schemas.openxmlformats.org/officeDocument/2006/relationships" id="261" r:id="R8aecebfda32644e4"/>
    <p:sldId xmlns:r="http://schemas.openxmlformats.org/officeDocument/2006/relationships" id="262" r:id="Rceff8565af48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53e2301ae48d1" /><Relationship Type="http://schemas.openxmlformats.org/officeDocument/2006/relationships/slide" Target="/ppt/slides/slide1.xml" Id="R0d4fcd3f7d6c406d" /><Relationship Type="http://schemas.openxmlformats.org/officeDocument/2006/relationships/slide" Target="/ppt/slides/slide2.xml" Id="R30f432436eae4723" /><Relationship Type="http://schemas.openxmlformats.org/officeDocument/2006/relationships/slide" Target="/ppt/slides/slide3.xml" Id="R75cc17b44d3d43c3" /><Relationship Type="http://schemas.openxmlformats.org/officeDocument/2006/relationships/slide" Target="/ppt/slides/slide4.xml" Id="R1a2bbb425f084b65" /><Relationship Type="http://schemas.openxmlformats.org/officeDocument/2006/relationships/slide" Target="/ppt/slides/slide5.xml" Id="R63aa3b53e6e44652" /><Relationship Type="http://schemas.openxmlformats.org/officeDocument/2006/relationships/slide" Target="/ppt/slides/slide6.xml" Id="R8aecebfda32644e4" /><Relationship Type="http://schemas.openxmlformats.org/officeDocument/2006/relationships/slide" Target="/ppt/slides/slide7.xml" Id="Rceff8565af48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f71968d464d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ce85d5f804f12" /><Relationship Type="http://schemas.openxmlformats.org/officeDocument/2006/relationships/theme" Target="/ppt/slideMasters/theme/theme1.xml" Id="Re53626758487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ce85d5f80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077584c3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55532b93b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c1de54521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1d0ce2cd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d8963cf4a40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1c23b33a5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500cd2a4440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KALLEVIK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KALLEVIK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315 211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389 007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Kallevik, Vassbrotet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926 858 823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