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e065a461b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056da530a429e"/>
  </p:sldMasterIdLst>
  <p:sldIdLst>
    <p:sldId xmlns:r="http://schemas.openxmlformats.org/officeDocument/2006/relationships" id="256" r:id="Rb757e9745c654de1"/>
    <p:sldId xmlns:r="http://schemas.openxmlformats.org/officeDocument/2006/relationships" id="257" r:id="Rc903715b191548ee"/>
    <p:sldId xmlns:r="http://schemas.openxmlformats.org/officeDocument/2006/relationships" id="258" r:id="Rae08dbb3c6864073"/>
    <p:sldId xmlns:r="http://schemas.openxmlformats.org/officeDocument/2006/relationships" id="259" r:id="R7928cc4ad58e4fef"/>
    <p:sldId xmlns:r="http://schemas.openxmlformats.org/officeDocument/2006/relationships" id="260" r:id="R161fd29382b74341"/>
    <p:sldId xmlns:r="http://schemas.openxmlformats.org/officeDocument/2006/relationships" id="261" r:id="R8b3fb291a63944a2"/>
    <p:sldId xmlns:r="http://schemas.openxmlformats.org/officeDocument/2006/relationships" id="262" r:id="R9476a22b7089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056da530a429e" /><Relationship Type="http://schemas.openxmlformats.org/officeDocument/2006/relationships/slide" Target="/ppt/slides/slide1.xml" Id="Rb757e9745c654de1" /><Relationship Type="http://schemas.openxmlformats.org/officeDocument/2006/relationships/slide" Target="/ppt/slides/slide2.xml" Id="Rc903715b191548ee" /><Relationship Type="http://schemas.openxmlformats.org/officeDocument/2006/relationships/slide" Target="/ppt/slides/slide3.xml" Id="Rae08dbb3c6864073" /><Relationship Type="http://schemas.openxmlformats.org/officeDocument/2006/relationships/slide" Target="/ppt/slides/slide4.xml" Id="R7928cc4ad58e4fef" /><Relationship Type="http://schemas.openxmlformats.org/officeDocument/2006/relationships/slide" Target="/ppt/slides/slide5.xml" Id="R161fd29382b74341" /><Relationship Type="http://schemas.openxmlformats.org/officeDocument/2006/relationships/slide" Target="/ppt/slides/slide6.xml" Id="R8b3fb291a63944a2" /><Relationship Type="http://schemas.openxmlformats.org/officeDocument/2006/relationships/slide" Target="/ppt/slides/slide7.xml" Id="R9476a22b7089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673bc5061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8ab9513b423d" /><Relationship Type="http://schemas.openxmlformats.org/officeDocument/2006/relationships/theme" Target="/ppt/slideMasters/theme/theme1.xml" Id="Rc5fc259471dd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a8ab9513b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36ad5d975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72ac25cb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980db1cd5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224ec764f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b0e26cf5c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8e257b274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4cbc99d21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HORTA FINANS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6 923 213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7 208 242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ODD-HERMANN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Odd-Hermann Kristiansen, Skrenten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926 874 640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HORTA FINANS AS</a:t>
            </a:r>
          </a:p>
        </p:txBody>
      </p:sp>
    </p:spTree>
  </p:cSld>
  <p:clrMapOvr>
    <a:masterClrMapping xmlns:a="http://schemas.openxmlformats.org/drawingml/2006/main"/>
  </p:clrMapOvr>
</p:sld>
</file>