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29f90990a46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dd28aa9934ee1"/>
  </p:sldMasterIdLst>
  <p:sldIdLst>
    <p:sldId xmlns:r="http://schemas.openxmlformats.org/officeDocument/2006/relationships" id="256" r:id="Rab5c03e5acc14be2"/>
    <p:sldId xmlns:r="http://schemas.openxmlformats.org/officeDocument/2006/relationships" id="257" r:id="Rc4803cad54584b80"/>
    <p:sldId xmlns:r="http://schemas.openxmlformats.org/officeDocument/2006/relationships" id="258" r:id="R4d4a9f9f157446b2"/>
    <p:sldId xmlns:r="http://schemas.openxmlformats.org/officeDocument/2006/relationships" id="259" r:id="R2b52d9381cdb4e37"/>
    <p:sldId xmlns:r="http://schemas.openxmlformats.org/officeDocument/2006/relationships" id="260" r:id="Ra6a86afd97924458"/>
    <p:sldId xmlns:r="http://schemas.openxmlformats.org/officeDocument/2006/relationships" id="261" r:id="Rff8c847996c44b12"/>
    <p:sldId xmlns:r="http://schemas.openxmlformats.org/officeDocument/2006/relationships" id="262" r:id="R16cb053feff54b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dd28aa9934ee1" /><Relationship Type="http://schemas.openxmlformats.org/officeDocument/2006/relationships/slide" Target="/ppt/slides/slide1.xml" Id="Rab5c03e5acc14be2" /><Relationship Type="http://schemas.openxmlformats.org/officeDocument/2006/relationships/slide" Target="/ppt/slides/slide2.xml" Id="Rc4803cad54584b80" /><Relationship Type="http://schemas.openxmlformats.org/officeDocument/2006/relationships/slide" Target="/ppt/slides/slide3.xml" Id="R4d4a9f9f157446b2" /><Relationship Type="http://schemas.openxmlformats.org/officeDocument/2006/relationships/slide" Target="/ppt/slides/slide4.xml" Id="R2b52d9381cdb4e37" /><Relationship Type="http://schemas.openxmlformats.org/officeDocument/2006/relationships/slide" Target="/ppt/slides/slide5.xml" Id="Ra6a86afd97924458" /><Relationship Type="http://schemas.openxmlformats.org/officeDocument/2006/relationships/slide" Target="/ppt/slides/slide6.xml" Id="Rff8c847996c44b12" /><Relationship Type="http://schemas.openxmlformats.org/officeDocument/2006/relationships/slide" Target="/ppt/slides/slide7.xml" Id="R16cb053feff54b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0e8697470f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60d82c87648e9" /><Relationship Type="http://schemas.openxmlformats.org/officeDocument/2006/relationships/theme" Target="/ppt/slideMasters/theme/theme1.xml" Id="R06d21111826f4c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60d82c87648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0275e61ae4d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eeb410757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d2232596348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9a1a7c22449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df313819f4a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3478d8a4b43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cebe97a8d4f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ALLSIDIG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ALLSIDIG REGNSKAP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4 558 211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911 884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MARIE KOPPERUD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LINN-MARIE EIK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GRINDAHL EIK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Holtervegen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ALLSIDIG REGNSKAP AS</a:t>
            </a:r>
          </a:p>
        </p:txBody>
      </p:sp>
    </p:spTree>
  </p:cSld>
  <p:clrMapOvr>
    <a:masterClrMapping xmlns:a="http://schemas.openxmlformats.org/drawingml/2006/main"/>
  </p:clrMapOvr>
</p:sld>
</file>