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c3cdfc32834a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abc3dfe69842f7"/>
  </p:sldMasterIdLst>
  <p:sldIdLst>
    <p:sldId xmlns:r="http://schemas.openxmlformats.org/officeDocument/2006/relationships" id="256" r:id="R1a0610607d3c4aea"/>
    <p:sldId xmlns:r="http://schemas.openxmlformats.org/officeDocument/2006/relationships" id="257" r:id="Rd72bd0a4f7c14d49"/>
    <p:sldId xmlns:r="http://schemas.openxmlformats.org/officeDocument/2006/relationships" id="258" r:id="R0fee2e1e8474480b"/>
    <p:sldId xmlns:r="http://schemas.openxmlformats.org/officeDocument/2006/relationships" id="259" r:id="Rc21426fd9e3b42af"/>
    <p:sldId xmlns:r="http://schemas.openxmlformats.org/officeDocument/2006/relationships" id="260" r:id="R3b4e3955a4a34f07"/>
    <p:sldId xmlns:r="http://schemas.openxmlformats.org/officeDocument/2006/relationships" id="261" r:id="Rae711f4329ee4358"/>
    <p:sldId xmlns:r="http://schemas.openxmlformats.org/officeDocument/2006/relationships" id="262" r:id="R63766852077e43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abc3dfe69842f7" /><Relationship Type="http://schemas.openxmlformats.org/officeDocument/2006/relationships/slide" Target="/ppt/slides/slide1.xml" Id="R1a0610607d3c4aea" /><Relationship Type="http://schemas.openxmlformats.org/officeDocument/2006/relationships/slide" Target="/ppt/slides/slide2.xml" Id="Rd72bd0a4f7c14d49" /><Relationship Type="http://schemas.openxmlformats.org/officeDocument/2006/relationships/slide" Target="/ppt/slides/slide3.xml" Id="R0fee2e1e8474480b" /><Relationship Type="http://schemas.openxmlformats.org/officeDocument/2006/relationships/slide" Target="/ppt/slides/slide4.xml" Id="Rc21426fd9e3b42af" /><Relationship Type="http://schemas.openxmlformats.org/officeDocument/2006/relationships/slide" Target="/ppt/slides/slide5.xml" Id="R3b4e3955a4a34f07" /><Relationship Type="http://schemas.openxmlformats.org/officeDocument/2006/relationships/slide" Target="/ppt/slides/slide6.xml" Id="Rae711f4329ee4358" /><Relationship Type="http://schemas.openxmlformats.org/officeDocument/2006/relationships/slide" Target="/ppt/slides/slide7.xml" Id="R63766852077e43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d8a7805d054f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27a6c28a0b4a5e" /><Relationship Type="http://schemas.openxmlformats.org/officeDocument/2006/relationships/theme" Target="/ppt/slideMasters/theme/theme1.xml" Id="Rc11d006f0ecf46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27a6c28a0b4a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41808375164e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d0d38528ea4e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4c17bc8cdb4a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a98559cd0045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b5e79240747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f1843ea5840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9c4b11f9ba4f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SOLEIL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SOLEIL INVEST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−24 255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1 084 963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41 496 146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42 012 944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KATHRINE GRANHEIM-SÆTRE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Hofstadåsen 13A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1384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926 877 194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SOLEIL INVEST AS</a:t>
            </a:r>
          </a:p>
        </p:txBody>
      </p:sp>
    </p:spTree>
  </p:cSld>
  <p:clrMapOvr>
    <a:masterClrMapping xmlns:a="http://schemas.openxmlformats.org/drawingml/2006/main"/>
  </p:clrMapOvr>
</p:sld>
</file>