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eb80315d6ae48d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61e22324254897"/>
  </p:sldMasterIdLst>
  <p:sldIdLst>
    <p:sldId xmlns:r="http://schemas.openxmlformats.org/officeDocument/2006/relationships" id="256" r:id="R0fc83eb580eb4f9b"/>
    <p:sldId xmlns:r="http://schemas.openxmlformats.org/officeDocument/2006/relationships" id="257" r:id="R5b8184887183483c"/>
    <p:sldId xmlns:r="http://schemas.openxmlformats.org/officeDocument/2006/relationships" id="258" r:id="R1d2b126321e940ab"/>
    <p:sldId xmlns:r="http://schemas.openxmlformats.org/officeDocument/2006/relationships" id="259" r:id="R8514fe369eca4bf1"/>
    <p:sldId xmlns:r="http://schemas.openxmlformats.org/officeDocument/2006/relationships" id="260" r:id="R636bca9d60854493"/>
    <p:sldId xmlns:r="http://schemas.openxmlformats.org/officeDocument/2006/relationships" id="261" r:id="Re0e04af6d58246ad"/>
    <p:sldId xmlns:r="http://schemas.openxmlformats.org/officeDocument/2006/relationships" id="262" r:id="Ra2c8e8e155cc46b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61e22324254897" /><Relationship Type="http://schemas.openxmlformats.org/officeDocument/2006/relationships/slide" Target="/ppt/slides/slide1.xml" Id="R0fc83eb580eb4f9b" /><Relationship Type="http://schemas.openxmlformats.org/officeDocument/2006/relationships/slide" Target="/ppt/slides/slide2.xml" Id="R5b8184887183483c" /><Relationship Type="http://schemas.openxmlformats.org/officeDocument/2006/relationships/slide" Target="/ppt/slides/slide3.xml" Id="R1d2b126321e940ab" /><Relationship Type="http://schemas.openxmlformats.org/officeDocument/2006/relationships/slide" Target="/ppt/slides/slide4.xml" Id="R8514fe369eca4bf1" /><Relationship Type="http://schemas.openxmlformats.org/officeDocument/2006/relationships/slide" Target="/ppt/slides/slide5.xml" Id="R636bca9d60854493" /><Relationship Type="http://schemas.openxmlformats.org/officeDocument/2006/relationships/slide" Target="/ppt/slides/slide6.xml" Id="Re0e04af6d58246ad" /><Relationship Type="http://schemas.openxmlformats.org/officeDocument/2006/relationships/slide" Target="/ppt/slides/slide7.xml" Id="Ra2c8e8e155cc46b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5b5759df7e4c0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940a5bcb454a87" /><Relationship Type="http://schemas.openxmlformats.org/officeDocument/2006/relationships/theme" Target="/ppt/slideMasters/theme/theme1.xml" Id="R172ded9ce23f418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9940a5bcb454a8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20f370e9a64b2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52e8db1aa1461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244a99ab59487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ed1476adff42d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d9b8b236af457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ae4d7d709042c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2afc652f764a0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FAIRWAY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FAIRWAY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FAIRWAY HOLDING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FAIRWAY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FAIRWAY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FAIRWAY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−24 256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989 776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40 734 448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41 241 400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FAIRWAY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JOACHIM GRANHEIM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FAIRWAY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Joachim Granheim, Storhaugstien 32A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7022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926 877 364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FAIRWAY HOLDING AS</a:t>
            </a:r>
          </a:p>
        </p:txBody>
      </p:sp>
    </p:spTree>
  </p:cSld>
  <p:clrMapOvr>
    <a:masterClrMapping xmlns:a="http://schemas.openxmlformats.org/drawingml/2006/main"/>
  </p:clrMapOvr>
</p:sld>
</file>