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cb012c037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c4b574e4546a5"/>
  </p:sldMasterIdLst>
  <p:sldIdLst>
    <p:sldId xmlns:r="http://schemas.openxmlformats.org/officeDocument/2006/relationships" id="256" r:id="R6ed566c913ff43df"/>
    <p:sldId xmlns:r="http://schemas.openxmlformats.org/officeDocument/2006/relationships" id="257" r:id="Rc33d8b307a274d00"/>
    <p:sldId xmlns:r="http://schemas.openxmlformats.org/officeDocument/2006/relationships" id="258" r:id="R6e214b76e36d41ea"/>
    <p:sldId xmlns:r="http://schemas.openxmlformats.org/officeDocument/2006/relationships" id="259" r:id="Rda528640f2104d61"/>
    <p:sldId xmlns:r="http://schemas.openxmlformats.org/officeDocument/2006/relationships" id="260" r:id="R7046a841a73e446e"/>
    <p:sldId xmlns:r="http://schemas.openxmlformats.org/officeDocument/2006/relationships" id="261" r:id="Re48ce988cdfa4f7e"/>
    <p:sldId xmlns:r="http://schemas.openxmlformats.org/officeDocument/2006/relationships" id="262" r:id="R3579af5155a44b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c4b574e4546a5" /><Relationship Type="http://schemas.openxmlformats.org/officeDocument/2006/relationships/slide" Target="/ppt/slides/slide1.xml" Id="R6ed566c913ff43df" /><Relationship Type="http://schemas.openxmlformats.org/officeDocument/2006/relationships/slide" Target="/ppt/slides/slide2.xml" Id="Rc33d8b307a274d00" /><Relationship Type="http://schemas.openxmlformats.org/officeDocument/2006/relationships/slide" Target="/ppt/slides/slide3.xml" Id="R6e214b76e36d41ea" /><Relationship Type="http://schemas.openxmlformats.org/officeDocument/2006/relationships/slide" Target="/ppt/slides/slide4.xml" Id="Rda528640f2104d61" /><Relationship Type="http://schemas.openxmlformats.org/officeDocument/2006/relationships/slide" Target="/ppt/slides/slide5.xml" Id="R7046a841a73e446e" /><Relationship Type="http://schemas.openxmlformats.org/officeDocument/2006/relationships/slide" Target="/ppt/slides/slide6.xml" Id="Re48ce988cdfa4f7e" /><Relationship Type="http://schemas.openxmlformats.org/officeDocument/2006/relationships/slide" Target="/ppt/slides/slide7.xml" Id="R3579af5155a44b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1ac9abe5b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2fbc269ce48a6" /><Relationship Type="http://schemas.openxmlformats.org/officeDocument/2006/relationships/theme" Target="/ppt/slideMasters/theme/theme1.xml" Id="R7f45661bbfd54e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2fbc269ce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0148a58ce45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1b4748ee84f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76898882d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4205b0e4742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c75921175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a71907be9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40fd41df9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KAID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11 486 793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12 694 514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RICHARD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Goakvednane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926 910 698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KAID AS</a:t>
            </a:r>
          </a:p>
        </p:txBody>
      </p:sp>
    </p:spTree>
  </p:cSld>
  <p:clrMapOvr>
    <a:masterClrMapping xmlns:a="http://schemas.openxmlformats.org/drawingml/2006/main"/>
  </p:clrMapOvr>
</p:sld>
</file>