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0b6941f498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1159fc6a1d41cf"/>
  </p:sldMasterIdLst>
  <p:sldIdLst>
    <p:sldId xmlns:r="http://schemas.openxmlformats.org/officeDocument/2006/relationships" id="256" r:id="R773a65fec4374de6"/>
    <p:sldId xmlns:r="http://schemas.openxmlformats.org/officeDocument/2006/relationships" id="257" r:id="R57300be6ed884d2b"/>
    <p:sldId xmlns:r="http://schemas.openxmlformats.org/officeDocument/2006/relationships" id="258" r:id="Rf9334a56fd63406d"/>
    <p:sldId xmlns:r="http://schemas.openxmlformats.org/officeDocument/2006/relationships" id="259" r:id="R5009cdceebe84ae6"/>
    <p:sldId xmlns:r="http://schemas.openxmlformats.org/officeDocument/2006/relationships" id="260" r:id="Raf8ac2e305974aeb"/>
    <p:sldId xmlns:r="http://schemas.openxmlformats.org/officeDocument/2006/relationships" id="261" r:id="R7293ffff2fdf4a4e"/>
    <p:sldId xmlns:r="http://schemas.openxmlformats.org/officeDocument/2006/relationships" id="262" r:id="R53dd9068aafa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159fc6a1d41cf" /><Relationship Type="http://schemas.openxmlformats.org/officeDocument/2006/relationships/slide" Target="/ppt/slides/slide1.xml" Id="R773a65fec4374de6" /><Relationship Type="http://schemas.openxmlformats.org/officeDocument/2006/relationships/slide" Target="/ppt/slides/slide2.xml" Id="R57300be6ed884d2b" /><Relationship Type="http://schemas.openxmlformats.org/officeDocument/2006/relationships/slide" Target="/ppt/slides/slide3.xml" Id="Rf9334a56fd63406d" /><Relationship Type="http://schemas.openxmlformats.org/officeDocument/2006/relationships/slide" Target="/ppt/slides/slide4.xml" Id="R5009cdceebe84ae6" /><Relationship Type="http://schemas.openxmlformats.org/officeDocument/2006/relationships/slide" Target="/ppt/slides/slide5.xml" Id="Raf8ac2e305974aeb" /><Relationship Type="http://schemas.openxmlformats.org/officeDocument/2006/relationships/slide" Target="/ppt/slides/slide6.xml" Id="R7293ffff2fdf4a4e" /><Relationship Type="http://schemas.openxmlformats.org/officeDocument/2006/relationships/slide" Target="/ppt/slides/slide7.xml" Id="R53dd9068aafa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2c93a2004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184a1f1824d35" /><Relationship Type="http://schemas.openxmlformats.org/officeDocument/2006/relationships/theme" Target="/ppt/slideMasters/theme/theme1.xml" Id="Rf29d5745a6b2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184a1f182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172746fb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c676b837847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d685e7296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ead6a8e7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56d09cdc44d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c1c8b8a6741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7cecfef58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CELINE DONG QUAN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KEVIN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