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2284c078834f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3d3c22c7f64de2"/>
  </p:sldMasterIdLst>
  <p:sldIdLst>
    <p:sldId xmlns:r="http://schemas.openxmlformats.org/officeDocument/2006/relationships" id="256" r:id="R7fe5aa87b6c44d6e"/>
    <p:sldId xmlns:r="http://schemas.openxmlformats.org/officeDocument/2006/relationships" id="257" r:id="Rbb065589c1634ff7"/>
    <p:sldId xmlns:r="http://schemas.openxmlformats.org/officeDocument/2006/relationships" id="258" r:id="Rdaac49e44a4d47e0"/>
    <p:sldId xmlns:r="http://schemas.openxmlformats.org/officeDocument/2006/relationships" id="259" r:id="R9123fbee5e63486f"/>
    <p:sldId xmlns:r="http://schemas.openxmlformats.org/officeDocument/2006/relationships" id="260" r:id="Ra3e1f88c8bbe440a"/>
    <p:sldId xmlns:r="http://schemas.openxmlformats.org/officeDocument/2006/relationships" id="261" r:id="R78224a60862048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d3c22c7f64de2" /><Relationship Type="http://schemas.openxmlformats.org/officeDocument/2006/relationships/slide" Target="/ppt/slides/slide1.xml" Id="R7fe5aa87b6c44d6e" /><Relationship Type="http://schemas.openxmlformats.org/officeDocument/2006/relationships/slide" Target="/ppt/slides/slide2.xml" Id="Rbb065589c1634ff7" /><Relationship Type="http://schemas.openxmlformats.org/officeDocument/2006/relationships/slide" Target="/ppt/slides/slide3.xml" Id="Rdaac49e44a4d47e0" /><Relationship Type="http://schemas.openxmlformats.org/officeDocument/2006/relationships/slide" Target="/ppt/slides/slide4.xml" Id="R9123fbee5e63486f" /><Relationship Type="http://schemas.openxmlformats.org/officeDocument/2006/relationships/slide" Target="/ppt/slides/slide5.xml" Id="Ra3e1f88c8bbe440a" /><Relationship Type="http://schemas.openxmlformats.org/officeDocument/2006/relationships/slide" Target="/ppt/slides/slide6.xml" Id="R78224a60862048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0705affe649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22ffed3d142b0" /><Relationship Type="http://schemas.openxmlformats.org/officeDocument/2006/relationships/theme" Target="/ppt/slideMasters/theme/theme1.xml" Id="Re20c8c03145841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922ffed3d1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f0965ef7f4b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3567a6764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63e277806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d5bee3a50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33bafc5fd42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73279c8b34e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