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d31efb316a41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6c016907ec4956"/>
  </p:sldMasterIdLst>
  <p:sldIdLst>
    <p:sldId xmlns:r="http://schemas.openxmlformats.org/officeDocument/2006/relationships" id="256" r:id="Ra313e4a6fb554deb"/>
    <p:sldId xmlns:r="http://schemas.openxmlformats.org/officeDocument/2006/relationships" id="257" r:id="R3e900c8ac3ce484e"/>
    <p:sldId xmlns:r="http://schemas.openxmlformats.org/officeDocument/2006/relationships" id="258" r:id="R08369382bfbf4063"/>
    <p:sldId xmlns:r="http://schemas.openxmlformats.org/officeDocument/2006/relationships" id="259" r:id="R0e1373018b0c4624"/>
    <p:sldId xmlns:r="http://schemas.openxmlformats.org/officeDocument/2006/relationships" id="260" r:id="R9e4340a64c8a46ee"/>
    <p:sldId xmlns:r="http://schemas.openxmlformats.org/officeDocument/2006/relationships" id="261" r:id="R3df2f62391a5497f"/>
    <p:sldId xmlns:r="http://schemas.openxmlformats.org/officeDocument/2006/relationships" id="262" r:id="Rc9f06534848341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6c016907ec4956" /><Relationship Type="http://schemas.openxmlformats.org/officeDocument/2006/relationships/slide" Target="/ppt/slides/slide1.xml" Id="Ra313e4a6fb554deb" /><Relationship Type="http://schemas.openxmlformats.org/officeDocument/2006/relationships/slide" Target="/ppt/slides/slide2.xml" Id="R3e900c8ac3ce484e" /><Relationship Type="http://schemas.openxmlformats.org/officeDocument/2006/relationships/slide" Target="/ppt/slides/slide3.xml" Id="R08369382bfbf4063" /><Relationship Type="http://schemas.openxmlformats.org/officeDocument/2006/relationships/slide" Target="/ppt/slides/slide4.xml" Id="R0e1373018b0c4624" /><Relationship Type="http://schemas.openxmlformats.org/officeDocument/2006/relationships/slide" Target="/ppt/slides/slide5.xml" Id="R9e4340a64c8a46ee" /><Relationship Type="http://schemas.openxmlformats.org/officeDocument/2006/relationships/slide" Target="/ppt/slides/slide6.xml" Id="R3df2f62391a5497f" /><Relationship Type="http://schemas.openxmlformats.org/officeDocument/2006/relationships/slide" Target="/ppt/slides/slide7.xml" Id="Rc9f06534848341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cc47b999c42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72986528343e7" /><Relationship Type="http://schemas.openxmlformats.org/officeDocument/2006/relationships/theme" Target="/ppt/slideMasters/theme/theme1.xml" Id="R11446abc62454c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972986528343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870e97ddf44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007f185414a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6ef0d10744e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fc32c53564e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2af9d853f4c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2dd68724e47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ff79eff1747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KOVACS MARKUS IVARSØY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