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4a8545f30b44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ab77fa50264cef"/>
  </p:sldMasterIdLst>
  <p:sldIdLst>
    <p:sldId xmlns:r="http://schemas.openxmlformats.org/officeDocument/2006/relationships" id="256" r:id="R7cb2e66efe334ff3"/>
    <p:sldId xmlns:r="http://schemas.openxmlformats.org/officeDocument/2006/relationships" id="257" r:id="R62244d9f8c3745d6"/>
    <p:sldId xmlns:r="http://schemas.openxmlformats.org/officeDocument/2006/relationships" id="258" r:id="Rc39319f5956142c0"/>
    <p:sldId xmlns:r="http://schemas.openxmlformats.org/officeDocument/2006/relationships" id="259" r:id="Rfc9fe592414a481d"/>
    <p:sldId xmlns:r="http://schemas.openxmlformats.org/officeDocument/2006/relationships" id="260" r:id="R36fa94d7da7745d1"/>
    <p:sldId xmlns:r="http://schemas.openxmlformats.org/officeDocument/2006/relationships" id="261" r:id="R805fea20bb894428"/>
    <p:sldId xmlns:r="http://schemas.openxmlformats.org/officeDocument/2006/relationships" id="262" r:id="Ra06f18d4a1e14a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ab77fa50264cef" /><Relationship Type="http://schemas.openxmlformats.org/officeDocument/2006/relationships/slide" Target="/ppt/slides/slide1.xml" Id="R7cb2e66efe334ff3" /><Relationship Type="http://schemas.openxmlformats.org/officeDocument/2006/relationships/slide" Target="/ppt/slides/slide2.xml" Id="R62244d9f8c3745d6" /><Relationship Type="http://schemas.openxmlformats.org/officeDocument/2006/relationships/slide" Target="/ppt/slides/slide3.xml" Id="Rc39319f5956142c0" /><Relationship Type="http://schemas.openxmlformats.org/officeDocument/2006/relationships/slide" Target="/ppt/slides/slide4.xml" Id="Rfc9fe592414a481d" /><Relationship Type="http://schemas.openxmlformats.org/officeDocument/2006/relationships/slide" Target="/ppt/slides/slide5.xml" Id="R36fa94d7da7745d1" /><Relationship Type="http://schemas.openxmlformats.org/officeDocument/2006/relationships/slide" Target="/ppt/slides/slide6.xml" Id="R805fea20bb894428" /><Relationship Type="http://schemas.openxmlformats.org/officeDocument/2006/relationships/slide" Target="/ppt/slides/slide7.xml" Id="Ra06f18d4a1e14a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d9c5f8da894a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a340649114cdc" /><Relationship Type="http://schemas.openxmlformats.org/officeDocument/2006/relationships/theme" Target="/ppt/slideMasters/theme/theme1.xml" Id="R4301cfbc8ce846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aa340649114c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498626bc84d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50cfbc1cf4c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c73867f644f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d388ecc1147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9b8f5773445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1c6645fc44c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45b00a96a46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P.R.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P.R. HOLDING AS ble etablert [år] og holder til i Hagan.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−999 624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4 024 489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87 394 494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94 581 771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JØRGEN KJELSTAD RUUD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PER-HENRIK RUUD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1481 Hagan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926 989 847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P.R. HOLDING AS</a:t>
            </a:r>
          </a:p>
        </p:txBody>
      </p:sp>
    </p:spTree>
  </p:cSld>
  <p:clrMapOvr>
    <a:masterClrMapping xmlns:a="http://schemas.openxmlformats.org/drawingml/2006/main"/>
  </p:clrMapOvr>
</p:sld>
</file>