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fffc2ff76b42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8e37c07a14acb"/>
  </p:sldMasterIdLst>
  <p:sldIdLst>
    <p:sldId xmlns:r="http://schemas.openxmlformats.org/officeDocument/2006/relationships" id="256" r:id="Ra7fcc2936ee54eb7"/>
    <p:sldId xmlns:r="http://schemas.openxmlformats.org/officeDocument/2006/relationships" id="257" r:id="R3d6ba8d0431d4b75"/>
    <p:sldId xmlns:r="http://schemas.openxmlformats.org/officeDocument/2006/relationships" id="258" r:id="Rcdf42a19e62d4321"/>
    <p:sldId xmlns:r="http://schemas.openxmlformats.org/officeDocument/2006/relationships" id="259" r:id="Ra33a3ae1593d4d65"/>
    <p:sldId xmlns:r="http://schemas.openxmlformats.org/officeDocument/2006/relationships" id="260" r:id="Rcf79d3b880ec412d"/>
    <p:sldId xmlns:r="http://schemas.openxmlformats.org/officeDocument/2006/relationships" id="261" r:id="Re00a544a7e074005"/>
    <p:sldId xmlns:r="http://schemas.openxmlformats.org/officeDocument/2006/relationships" id="262" r:id="Rced61998649e4a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8e37c07a14acb" /><Relationship Type="http://schemas.openxmlformats.org/officeDocument/2006/relationships/slide" Target="/ppt/slides/slide1.xml" Id="Ra7fcc2936ee54eb7" /><Relationship Type="http://schemas.openxmlformats.org/officeDocument/2006/relationships/slide" Target="/ppt/slides/slide2.xml" Id="R3d6ba8d0431d4b75" /><Relationship Type="http://schemas.openxmlformats.org/officeDocument/2006/relationships/slide" Target="/ppt/slides/slide3.xml" Id="Rcdf42a19e62d4321" /><Relationship Type="http://schemas.openxmlformats.org/officeDocument/2006/relationships/slide" Target="/ppt/slides/slide4.xml" Id="Ra33a3ae1593d4d65" /><Relationship Type="http://schemas.openxmlformats.org/officeDocument/2006/relationships/slide" Target="/ppt/slides/slide5.xml" Id="Rcf79d3b880ec412d" /><Relationship Type="http://schemas.openxmlformats.org/officeDocument/2006/relationships/slide" Target="/ppt/slides/slide6.xml" Id="Re00a544a7e074005" /><Relationship Type="http://schemas.openxmlformats.org/officeDocument/2006/relationships/slide" Target="/ppt/slides/slide7.xml" Id="Rced61998649e4a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865ebb5b640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268440e164c19" /><Relationship Type="http://schemas.openxmlformats.org/officeDocument/2006/relationships/theme" Target="/ppt/slideMasters/theme/theme1.xml" Id="Re802b18a09804e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4268440e16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902b55a7a47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87fdf9feb4f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71fceeedf4e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14532ac4748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240ec329c4a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09419bb0249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38bc2f34d4c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ADVICE CONSULTING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ADVICE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ADVICE CONSULTING GROUP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ADVICE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ADVICE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ADVICE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5 921 258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1 155 861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926 185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648 719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2 311 020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ADVICE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 STEEL GROUP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EVCEKA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LØBERG ØKONOMI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ADVICE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926 998 625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ADVICE CONSULTING GROUP AS</a:t>
            </a:r>
          </a:p>
        </p:txBody>
      </p:sp>
    </p:spTree>
  </p:cSld>
  <p:clrMapOvr>
    <a:masterClrMapping xmlns:a="http://schemas.openxmlformats.org/drawingml/2006/main"/>
  </p:clrMapOvr>
</p:sld>
</file>