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c8cd951d2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05660fa604852"/>
  </p:sldMasterIdLst>
  <p:sldIdLst>
    <p:sldId xmlns:r="http://schemas.openxmlformats.org/officeDocument/2006/relationships" id="256" r:id="R7fb3e6eb743a49f7"/>
    <p:sldId xmlns:r="http://schemas.openxmlformats.org/officeDocument/2006/relationships" id="257" r:id="Raa88b494cabc42da"/>
    <p:sldId xmlns:r="http://schemas.openxmlformats.org/officeDocument/2006/relationships" id="258" r:id="R79daadbd779048ce"/>
    <p:sldId xmlns:r="http://schemas.openxmlformats.org/officeDocument/2006/relationships" id="259" r:id="R54f6109164a446b8"/>
    <p:sldId xmlns:r="http://schemas.openxmlformats.org/officeDocument/2006/relationships" id="260" r:id="Rd43200c0ffbc4dea"/>
    <p:sldId xmlns:r="http://schemas.openxmlformats.org/officeDocument/2006/relationships" id="261" r:id="Re50ec67c06a8438b"/>
    <p:sldId xmlns:r="http://schemas.openxmlformats.org/officeDocument/2006/relationships" id="262" r:id="Rf13fa9babd7f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05660fa604852" /><Relationship Type="http://schemas.openxmlformats.org/officeDocument/2006/relationships/slide" Target="/ppt/slides/slide1.xml" Id="R7fb3e6eb743a49f7" /><Relationship Type="http://schemas.openxmlformats.org/officeDocument/2006/relationships/slide" Target="/ppt/slides/slide2.xml" Id="Raa88b494cabc42da" /><Relationship Type="http://schemas.openxmlformats.org/officeDocument/2006/relationships/slide" Target="/ppt/slides/slide3.xml" Id="R79daadbd779048ce" /><Relationship Type="http://schemas.openxmlformats.org/officeDocument/2006/relationships/slide" Target="/ppt/slides/slide4.xml" Id="R54f6109164a446b8" /><Relationship Type="http://schemas.openxmlformats.org/officeDocument/2006/relationships/slide" Target="/ppt/slides/slide5.xml" Id="Rd43200c0ffbc4dea" /><Relationship Type="http://schemas.openxmlformats.org/officeDocument/2006/relationships/slide" Target="/ppt/slides/slide6.xml" Id="Re50ec67c06a8438b" /><Relationship Type="http://schemas.openxmlformats.org/officeDocument/2006/relationships/slide" Target="/ppt/slides/slide7.xml" Id="Rf13fa9babd7f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0e65ec883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0ce520d57486f" /><Relationship Type="http://schemas.openxmlformats.org/officeDocument/2006/relationships/theme" Target="/ppt/slideMasters/theme/theme1.xml" Id="R51a38b91371c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0ce520d57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ac55a8e46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e37c5c50e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59fca1ba1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f9c10fb36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27ccebf9b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5c62763e4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ea4f35aea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SKIAB NORGESFASTIGHETER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−45 303 786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338 134 073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1 195 884 987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INVEST AB (556848-5220)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