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5f9b1a0c2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21f950af44fd9"/>
  </p:sldMasterIdLst>
  <p:sldIdLst>
    <p:sldId xmlns:r="http://schemas.openxmlformats.org/officeDocument/2006/relationships" id="256" r:id="R0928f53a9e614102"/>
    <p:sldId xmlns:r="http://schemas.openxmlformats.org/officeDocument/2006/relationships" id="257" r:id="R061b7815a2404888"/>
    <p:sldId xmlns:r="http://schemas.openxmlformats.org/officeDocument/2006/relationships" id="258" r:id="Rc62994c1d6a24d9c"/>
    <p:sldId xmlns:r="http://schemas.openxmlformats.org/officeDocument/2006/relationships" id="259" r:id="R8fd48fb03d7d4fc3"/>
    <p:sldId xmlns:r="http://schemas.openxmlformats.org/officeDocument/2006/relationships" id="260" r:id="Reaf5b4db53ea4c7b"/>
    <p:sldId xmlns:r="http://schemas.openxmlformats.org/officeDocument/2006/relationships" id="261" r:id="Rf15ec49d17cb4b63"/>
    <p:sldId xmlns:r="http://schemas.openxmlformats.org/officeDocument/2006/relationships" id="262" r:id="Re5f60b8fb035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21f950af44fd9" /><Relationship Type="http://schemas.openxmlformats.org/officeDocument/2006/relationships/slide" Target="/ppt/slides/slide1.xml" Id="R0928f53a9e614102" /><Relationship Type="http://schemas.openxmlformats.org/officeDocument/2006/relationships/slide" Target="/ppt/slides/slide2.xml" Id="R061b7815a2404888" /><Relationship Type="http://schemas.openxmlformats.org/officeDocument/2006/relationships/slide" Target="/ppt/slides/slide3.xml" Id="Rc62994c1d6a24d9c" /><Relationship Type="http://schemas.openxmlformats.org/officeDocument/2006/relationships/slide" Target="/ppt/slides/slide4.xml" Id="R8fd48fb03d7d4fc3" /><Relationship Type="http://schemas.openxmlformats.org/officeDocument/2006/relationships/slide" Target="/ppt/slides/slide5.xml" Id="Reaf5b4db53ea4c7b" /><Relationship Type="http://schemas.openxmlformats.org/officeDocument/2006/relationships/slide" Target="/ppt/slides/slide6.xml" Id="Rf15ec49d17cb4b63" /><Relationship Type="http://schemas.openxmlformats.org/officeDocument/2006/relationships/slide" Target="/ppt/slides/slide7.xml" Id="Re5f60b8fb035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ecc4a4186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0b60a916400c" /><Relationship Type="http://schemas.openxmlformats.org/officeDocument/2006/relationships/theme" Target="/ppt/slideMasters/theme/theme1.xml" Id="Rc2093badb147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b0b60a916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b06bb3ef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7196a6d8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1e5e6cd1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d20bb013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2125e6408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b6fe3c9d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5450e19c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MICHAEL STERN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