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9f9f934f2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916300b0b49d0"/>
  </p:sldMasterIdLst>
  <p:sldIdLst>
    <p:sldId xmlns:r="http://schemas.openxmlformats.org/officeDocument/2006/relationships" id="256" r:id="R345a232d3b9a4b3c"/>
    <p:sldId xmlns:r="http://schemas.openxmlformats.org/officeDocument/2006/relationships" id="257" r:id="R5d9626a452e14aff"/>
    <p:sldId xmlns:r="http://schemas.openxmlformats.org/officeDocument/2006/relationships" id="258" r:id="R3d935c7f5351454b"/>
    <p:sldId xmlns:r="http://schemas.openxmlformats.org/officeDocument/2006/relationships" id="259" r:id="R3349c701c3ba43a7"/>
    <p:sldId xmlns:r="http://schemas.openxmlformats.org/officeDocument/2006/relationships" id="260" r:id="R726ab21db510475e"/>
    <p:sldId xmlns:r="http://schemas.openxmlformats.org/officeDocument/2006/relationships" id="261" r:id="R51872b63f542438f"/>
    <p:sldId xmlns:r="http://schemas.openxmlformats.org/officeDocument/2006/relationships" id="262" r:id="R21fd65f23db0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916300b0b49d0" /><Relationship Type="http://schemas.openxmlformats.org/officeDocument/2006/relationships/slide" Target="/ppt/slides/slide1.xml" Id="R345a232d3b9a4b3c" /><Relationship Type="http://schemas.openxmlformats.org/officeDocument/2006/relationships/slide" Target="/ppt/slides/slide2.xml" Id="R5d9626a452e14aff" /><Relationship Type="http://schemas.openxmlformats.org/officeDocument/2006/relationships/slide" Target="/ppt/slides/slide3.xml" Id="R3d935c7f5351454b" /><Relationship Type="http://schemas.openxmlformats.org/officeDocument/2006/relationships/slide" Target="/ppt/slides/slide4.xml" Id="R3349c701c3ba43a7" /><Relationship Type="http://schemas.openxmlformats.org/officeDocument/2006/relationships/slide" Target="/ppt/slides/slide5.xml" Id="R726ab21db510475e" /><Relationship Type="http://schemas.openxmlformats.org/officeDocument/2006/relationships/slide" Target="/ppt/slides/slide6.xml" Id="R51872b63f542438f" /><Relationship Type="http://schemas.openxmlformats.org/officeDocument/2006/relationships/slide" Target="/ppt/slides/slide7.xml" Id="R21fd65f23db0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0756208a3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056a28949420e" /><Relationship Type="http://schemas.openxmlformats.org/officeDocument/2006/relationships/theme" Target="/ppt/slideMasters/theme/theme1.xml" Id="Re13b7abd7fb3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056a28949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df67d0c554a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8e13f3fe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767756ba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222c0f0e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7a700913b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209c15294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0ad947c4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 STEIMLER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 STEIMLER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 STEIMLER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 STEIMLER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 STEIMLER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 STEIMLER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 STEIMLER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ANDRE STEIMLER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 STEIMLER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Lindemans gate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 STEIMLER HOLDING AS</a:t>
            </a:r>
          </a:p>
        </p:txBody>
      </p:sp>
    </p:spTree>
  </p:cSld>
  <p:clrMapOvr>
    <a:masterClrMapping xmlns:a="http://schemas.openxmlformats.org/drawingml/2006/main"/>
  </p:clrMapOvr>
</p:sld>
</file>