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2a86a8c36c49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a8f29d7dfb49b3"/>
  </p:sldMasterIdLst>
  <p:sldIdLst>
    <p:sldId xmlns:r="http://schemas.openxmlformats.org/officeDocument/2006/relationships" id="256" r:id="R13c5d4e7c08b450b"/>
    <p:sldId xmlns:r="http://schemas.openxmlformats.org/officeDocument/2006/relationships" id="257" r:id="R4212f67336cf4d04"/>
    <p:sldId xmlns:r="http://schemas.openxmlformats.org/officeDocument/2006/relationships" id="258" r:id="R4e3ab8b3df294123"/>
    <p:sldId xmlns:r="http://schemas.openxmlformats.org/officeDocument/2006/relationships" id="259" r:id="R106cb326d4244ebd"/>
    <p:sldId xmlns:r="http://schemas.openxmlformats.org/officeDocument/2006/relationships" id="260" r:id="R82e5196b266640de"/>
    <p:sldId xmlns:r="http://schemas.openxmlformats.org/officeDocument/2006/relationships" id="261" r:id="R2e9545418d8f4a48"/>
    <p:sldId xmlns:r="http://schemas.openxmlformats.org/officeDocument/2006/relationships" id="262" r:id="Rd622d9b56fcd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a8f29d7dfb49b3" /><Relationship Type="http://schemas.openxmlformats.org/officeDocument/2006/relationships/slide" Target="/ppt/slides/slide1.xml" Id="R13c5d4e7c08b450b" /><Relationship Type="http://schemas.openxmlformats.org/officeDocument/2006/relationships/slide" Target="/ppt/slides/slide2.xml" Id="R4212f67336cf4d04" /><Relationship Type="http://schemas.openxmlformats.org/officeDocument/2006/relationships/slide" Target="/ppt/slides/slide3.xml" Id="R4e3ab8b3df294123" /><Relationship Type="http://schemas.openxmlformats.org/officeDocument/2006/relationships/slide" Target="/ppt/slides/slide4.xml" Id="R106cb326d4244ebd" /><Relationship Type="http://schemas.openxmlformats.org/officeDocument/2006/relationships/slide" Target="/ppt/slides/slide5.xml" Id="R82e5196b266640de" /><Relationship Type="http://schemas.openxmlformats.org/officeDocument/2006/relationships/slide" Target="/ppt/slides/slide6.xml" Id="R2e9545418d8f4a48" /><Relationship Type="http://schemas.openxmlformats.org/officeDocument/2006/relationships/slide" Target="/ppt/slides/slide7.xml" Id="Rd622d9b56fcd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ef22abc024f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2328f5bb04bd7" /><Relationship Type="http://schemas.openxmlformats.org/officeDocument/2006/relationships/theme" Target="/ppt/slideMasters/theme/theme1.xml" Id="Ree92c07a0e924a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32328f5bb0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33fd395b443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64779e44a49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6c119702f48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666c1172140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f4a47da67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55d2ad6ac41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8e7496dfc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4 427 091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16 370 171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426 372 424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430 837 854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FR ANDERSSEN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927 120 070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AS</a:t>
            </a:r>
          </a:p>
        </p:txBody>
      </p:sp>
    </p:spTree>
  </p:cSld>
  <p:clrMapOvr>
    <a:masterClrMapping xmlns:a="http://schemas.openxmlformats.org/drawingml/2006/main"/>
  </p:clrMapOvr>
</p:sld>
</file>