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3878c828a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9febb7093487a"/>
  </p:sldMasterIdLst>
  <p:sldIdLst>
    <p:sldId xmlns:r="http://schemas.openxmlformats.org/officeDocument/2006/relationships" id="256" r:id="Rb5c3e46cda004159"/>
    <p:sldId xmlns:r="http://schemas.openxmlformats.org/officeDocument/2006/relationships" id="257" r:id="R83ffab4c732741ed"/>
    <p:sldId xmlns:r="http://schemas.openxmlformats.org/officeDocument/2006/relationships" id="258" r:id="R9aa5990ef8914d7c"/>
    <p:sldId xmlns:r="http://schemas.openxmlformats.org/officeDocument/2006/relationships" id="259" r:id="R38e0f328b428418b"/>
    <p:sldId xmlns:r="http://schemas.openxmlformats.org/officeDocument/2006/relationships" id="260" r:id="Rb89a9e1160434e58"/>
    <p:sldId xmlns:r="http://schemas.openxmlformats.org/officeDocument/2006/relationships" id="261" r:id="R99b6883e81274a6c"/>
    <p:sldId xmlns:r="http://schemas.openxmlformats.org/officeDocument/2006/relationships" id="262" r:id="Rae49c1482eeb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9febb7093487a" /><Relationship Type="http://schemas.openxmlformats.org/officeDocument/2006/relationships/slide" Target="/ppt/slides/slide1.xml" Id="Rb5c3e46cda004159" /><Relationship Type="http://schemas.openxmlformats.org/officeDocument/2006/relationships/slide" Target="/ppt/slides/slide2.xml" Id="R83ffab4c732741ed" /><Relationship Type="http://schemas.openxmlformats.org/officeDocument/2006/relationships/slide" Target="/ppt/slides/slide3.xml" Id="R9aa5990ef8914d7c" /><Relationship Type="http://schemas.openxmlformats.org/officeDocument/2006/relationships/slide" Target="/ppt/slides/slide4.xml" Id="R38e0f328b428418b" /><Relationship Type="http://schemas.openxmlformats.org/officeDocument/2006/relationships/slide" Target="/ppt/slides/slide5.xml" Id="Rb89a9e1160434e58" /><Relationship Type="http://schemas.openxmlformats.org/officeDocument/2006/relationships/slide" Target="/ppt/slides/slide6.xml" Id="R99b6883e81274a6c" /><Relationship Type="http://schemas.openxmlformats.org/officeDocument/2006/relationships/slide" Target="/ppt/slides/slide7.xml" Id="Rae49c1482eeb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8214ddad1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c0460c994084" /><Relationship Type="http://schemas.openxmlformats.org/officeDocument/2006/relationships/theme" Target="/ppt/slideMasters/theme/theme1.xml" Id="Rd3b6ab1ab9f1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cc0460c99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fd7d904d6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8eb20e8a8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acc6f466f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2f618b4c6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562197732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feb3e85d445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7e6583476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ALVDAL FOLLDAL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ALVDAL FOLLDAL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1 275 516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3 177 867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HØIBERG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927 149 699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