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6e6ef656f448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3a3200cf3e4e8d"/>
  </p:sldMasterIdLst>
  <p:sldIdLst>
    <p:sldId xmlns:r="http://schemas.openxmlformats.org/officeDocument/2006/relationships" id="256" r:id="Rdf3b19d11e7b4139"/>
    <p:sldId xmlns:r="http://schemas.openxmlformats.org/officeDocument/2006/relationships" id="257" r:id="R2d0026778ca94543"/>
    <p:sldId xmlns:r="http://schemas.openxmlformats.org/officeDocument/2006/relationships" id="258" r:id="R761666663ba44eaa"/>
    <p:sldId xmlns:r="http://schemas.openxmlformats.org/officeDocument/2006/relationships" id="259" r:id="Rf938034fcbc441ec"/>
    <p:sldId xmlns:r="http://schemas.openxmlformats.org/officeDocument/2006/relationships" id="260" r:id="R55919d6609cd42c3"/>
    <p:sldId xmlns:r="http://schemas.openxmlformats.org/officeDocument/2006/relationships" id="261" r:id="Rf3294148af634f4d"/>
    <p:sldId xmlns:r="http://schemas.openxmlformats.org/officeDocument/2006/relationships" id="262" r:id="Re53c2ff91eb949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a3200cf3e4e8d" /><Relationship Type="http://schemas.openxmlformats.org/officeDocument/2006/relationships/slide" Target="/ppt/slides/slide1.xml" Id="Rdf3b19d11e7b4139" /><Relationship Type="http://schemas.openxmlformats.org/officeDocument/2006/relationships/slide" Target="/ppt/slides/slide2.xml" Id="R2d0026778ca94543" /><Relationship Type="http://schemas.openxmlformats.org/officeDocument/2006/relationships/slide" Target="/ppt/slides/slide3.xml" Id="R761666663ba44eaa" /><Relationship Type="http://schemas.openxmlformats.org/officeDocument/2006/relationships/slide" Target="/ppt/slides/slide4.xml" Id="Rf938034fcbc441ec" /><Relationship Type="http://schemas.openxmlformats.org/officeDocument/2006/relationships/slide" Target="/ppt/slides/slide5.xml" Id="R55919d6609cd42c3" /><Relationship Type="http://schemas.openxmlformats.org/officeDocument/2006/relationships/slide" Target="/ppt/slides/slide6.xml" Id="Rf3294148af634f4d" /><Relationship Type="http://schemas.openxmlformats.org/officeDocument/2006/relationships/slide" Target="/ppt/slides/slide7.xml" Id="Re53c2ff91eb949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a1614fa944a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c93bc5a9246a5" /><Relationship Type="http://schemas.openxmlformats.org/officeDocument/2006/relationships/theme" Target="/ppt/slideMasters/theme/theme1.xml" Id="R85fde52c34a14c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1c93bc5a92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165dd685347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4693628ba45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b621ee9dc42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841cbae3440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fe522462d47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b82ad2c6b4d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a5e287d9e49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TVERÅS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TVERÅS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608 810 880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21 863 957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20 295 617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198 598 182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558 377 993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 AS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RHINO AS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CASH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Sutterøygata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927 149 982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TVERÅS HOLDING AS</a:t>
            </a:r>
          </a:p>
        </p:txBody>
      </p:sp>
    </p:spTree>
  </p:cSld>
  <p:clrMapOvr>
    <a:masterClrMapping xmlns:a="http://schemas.openxmlformats.org/drawingml/2006/main"/>
  </p:clrMapOvr>
</p:sld>
</file>