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d25249a4d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6cb9d9b5e4fcd"/>
  </p:sldMasterIdLst>
  <p:sldIdLst>
    <p:sldId xmlns:r="http://schemas.openxmlformats.org/officeDocument/2006/relationships" id="256" r:id="R30ee079c993a450e"/>
    <p:sldId xmlns:r="http://schemas.openxmlformats.org/officeDocument/2006/relationships" id="257" r:id="R0da6adcf6dcb4146"/>
    <p:sldId xmlns:r="http://schemas.openxmlformats.org/officeDocument/2006/relationships" id="258" r:id="R4108623e838b4258"/>
    <p:sldId xmlns:r="http://schemas.openxmlformats.org/officeDocument/2006/relationships" id="259" r:id="R83e8c80b416442e6"/>
    <p:sldId xmlns:r="http://schemas.openxmlformats.org/officeDocument/2006/relationships" id="260" r:id="R9a45715f32f5406c"/>
    <p:sldId xmlns:r="http://schemas.openxmlformats.org/officeDocument/2006/relationships" id="261" r:id="R758eafd991c64c88"/>
    <p:sldId xmlns:r="http://schemas.openxmlformats.org/officeDocument/2006/relationships" id="262" r:id="R1daf6b02cae1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6cb9d9b5e4fcd" /><Relationship Type="http://schemas.openxmlformats.org/officeDocument/2006/relationships/slide" Target="/ppt/slides/slide1.xml" Id="R30ee079c993a450e" /><Relationship Type="http://schemas.openxmlformats.org/officeDocument/2006/relationships/slide" Target="/ppt/slides/slide2.xml" Id="R0da6adcf6dcb4146" /><Relationship Type="http://schemas.openxmlformats.org/officeDocument/2006/relationships/slide" Target="/ppt/slides/slide3.xml" Id="R4108623e838b4258" /><Relationship Type="http://schemas.openxmlformats.org/officeDocument/2006/relationships/slide" Target="/ppt/slides/slide4.xml" Id="R83e8c80b416442e6" /><Relationship Type="http://schemas.openxmlformats.org/officeDocument/2006/relationships/slide" Target="/ppt/slides/slide5.xml" Id="R9a45715f32f5406c" /><Relationship Type="http://schemas.openxmlformats.org/officeDocument/2006/relationships/slide" Target="/ppt/slides/slide6.xml" Id="R758eafd991c64c88" /><Relationship Type="http://schemas.openxmlformats.org/officeDocument/2006/relationships/slide" Target="/ppt/slides/slide7.xml" Id="R1daf6b02cae1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213269cd3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3056abb343ae" /><Relationship Type="http://schemas.openxmlformats.org/officeDocument/2006/relationships/theme" Target="/ppt/slideMasters/theme/theme1.xml" Id="R294a851ad13a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c3056abb3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9d1f7578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85c07e3a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b9245751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2324f78f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cc87d10b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d5aad24a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fc562eb3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LOKKOMO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LOKKOMO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40 741 818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SKIRI ØSTIGÅRD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Invento Regnskap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