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7aa57c99d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6e3c0f8ec4697"/>
  </p:sldMasterIdLst>
  <p:sldIdLst>
    <p:sldId xmlns:r="http://schemas.openxmlformats.org/officeDocument/2006/relationships" id="256" r:id="R6801ed5d2678427f"/>
    <p:sldId xmlns:r="http://schemas.openxmlformats.org/officeDocument/2006/relationships" id="257" r:id="Rad6152f0e5424670"/>
    <p:sldId xmlns:r="http://schemas.openxmlformats.org/officeDocument/2006/relationships" id="258" r:id="R2146ca17ca874512"/>
    <p:sldId xmlns:r="http://schemas.openxmlformats.org/officeDocument/2006/relationships" id="259" r:id="R03c0464d8b974f67"/>
    <p:sldId xmlns:r="http://schemas.openxmlformats.org/officeDocument/2006/relationships" id="260" r:id="Ra9b4261b065f4946"/>
    <p:sldId xmlns:r="http://schemas.openxmlformats.org/officeDocument/2006/relationships" id="261" r:id="R74a8bda688074638"/>
    <p:sldId xmlns:r="http://schemas.openxmlformats.org/officeDocument/2006/relationships" id="262" r:id="R2f74cb58ddfd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6e3c0f8ec4697" /><Relationship Type="http://schemas.openxmlformats.org/officeDocument/2006/relationships/slide" Target="/ppt/slides/slide1.xml" Id="R6801ed5d2678427f" /><Relationship Type="http://schemas.openxmlformats.org/officeDocument/2006/relationships/slide" Target="/ppt/slides/slide2.xml" Id="Rad6152f0e5424670" /><Relationship Type="http://schemas.openxmlformats.org/officeDocument/2006/relationships/slide" Target="/ppt/slides/slide3.xml" Id="R2146ca17ca874512" /><Relationship Type="http://schemas.openxmlformats.org/officeDocument/2006/relationships/slide" Target="/ppt/slides/slide4.xml" Id="R03c0464d8b974f67" /><Relationship Type="http://schemas.openxmlformats.org/officeDocument/2006/relationships/slide" Target="/ppt/slides/slide5.xml" Id="Ra9b4261b065f4946" /><Relationship Type="http://schemas.openxmlformats.org/officeDocument/2006/relationships/slide" Target="/ppt/slides/slide6.xml" Id="R74a8bda688074638" /><Relationship Type="http://schemas.openxmlformats.org/officeDocument/2006/relationships/slide" Target="/ppt/slides/slide7.xml" Id="R2f74cb58ddfd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9a856458b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5a33d02904937" /><Relationship Type="http://schemas.openxmlformats.org/officeDocument/2006/relationships/theme" Target="/ppt/slideMasters/theme/theme1.xml" Id="R63118c5665a1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f5a33d0290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4410b5e2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560901816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271ca9d7f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7bfd4e9b3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a130f4169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bfb0a345b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ee5dcf98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ANITA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